
<file path=[Content_Types].xml><?xml version="1.0" encoding="utf-8"?>
<Types xmlns="http://schemas.openxmlformats.org/package/2006/content-types">
  <Default Extension="emf" ContentType="image/x-emf"/>
  <Default Extension="fntdata" ContentType="application/x-fontdata"/>
  <Default Extension="gif" ContentType="image/gif"/>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1.xml" ContentType="application/vnd.openxmlformats-officedocument.presentationml.tags+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9"/>
  </p:notesMasterIdLst>
  <p:sldIdLst>
    <p:sldId id="256" r:id="rId2"/>
    <p:sldId id="257" r:id="rId3"/>
    <p:sldId id="258" r:id="rId4"/>
    <p:sldId id="259" r:id="rId5"/>
    <p:sldId id="260" r:id="rId6"/>
    <p:sldId id="263" r:id="rId7"/>
    <p:sldId id="281" r:id="rId8"/>
    <p:sldId id="284" r:id="rId9"/>
    <p:sldId id="313" r:id="rId10"/>
    <p:sldId id="330" r:id="rId11"/>
    <p:sldId id="315" r:id="rId12"/>
    <p:sldId id="310" r:id="rId13"/>
    <p:sldId id="316" r:id="rId14"/>
    <p:sldId id="332" r:id="rId15"/>
    <p:sldId id="331" r:id="rId16"/>
    <p:sldId id="333" r:id="rId17"/>
    <p:sldId id="323" r:id="rId18"/>
    <p:sldId id="320" r:id="rId19"/>
    <p:sldId id="319" r:id="rId20"/>
    <p:sldId id="317" r:id="rId21"/>
    <p:sldId id="318" r:id="rId22"/>
    <p:sldId id="325" r:id="rId23"/>
    <p:sldId id="312" r:id="rId24"/>
    <p:sldId id="311" r:id="rId25"/>
    <p:sldId id="304" r:id="rId26"/>
    <p:sldId id="321" r:id="rId27"/>
    <p:sldId id="322" r:id="rId28"/>
    <p:sldId id="296" r:id="rId29"/>
    <p:sldId id="301" r:id="rId30"/>
    <p:sldId id="303" r:id="rId31"/>
    <p:sldId id="324" r:id="rId32"/>
    <p:sldId id="297" r:id="rId33"/>
    <p:sldId id="299" r:id="rId34"/>
    <p:sldId id="326" r:id="rId35"/>
    <p:sldId id="329" r:id="rId36"/>
    <p:sldId id="328" r:id="rId37"/>
    <p:sldId id="286" r:id="rId38"/>
    <p:sldId id="287" r:id="rId39"/>
    <p:sldId id="289" r:id="rId40"/>
    <p:sldId id="291" r:id="rId41"/>
    <p:sldId id="293" r:id="rId42"/>
    <p:sldId id="294" r:id="rId43"/>
    <p:sldId id="295" r:id="rId44"/>
    <p:sldId id="307" r:id="rId45"/>
    <p:sldId id="308" r:id="rId46"/>
    <p:sldId id="309" r:id="rId47"/>
    <p:sldId id="306" r:id="rId48"/>
  </p:sldIdLst>
  <p:sldSz cx="12192000" cy="6858000"/>
  <p:notesSz cx="6858000" cy="9144000"/>
  <p:embeddedFontLst>
    <p:embeddedFont>
      <p:font typeface="Barlow Condensed" panose="00000506000000000000" pitchFamily="2" charset="0"/>
      <p:regular r:id="rId50"/>
      <p:bold r:id="rId51"/>
      <p:italic r:id="rId52"/>
      <p:boldItalic r:id="rId53"/>
    </p:embeddedFont>
    <p:embeddedFont>
      <p:font typeface="Calibri" panose="020F0502020204030204" pitchFamily="34" charset="0"/>
      <p:regular r:id="rId54"/>
      <p:bold r:id="rId55"/>
      <p:italic r:id="rId56"/>
      <p:boldItalic r:id="rId57"/>
    </p:embeddedFont>
    <p:embeddedFont>
      <p:font typeface="Catamaran" panose="02010600030101010101" charset="0"/>
      <p:regular r:id="rId58"/>
    </p:embeddedFont>
    <p:embeddedFont>
      <p:font typeface="Homemade Apple" panose="02010600030101010101" charset="0"/>
      <p:regular r:id="rId59"/>
    </p:embeddedFont>
    <p:embeddedFont>
      <p:font typeface="Poppins" panose="00000500000000000000" pitchFamily="2" charset="0"/>
      <p:regular r:id="rId60"/>
      <p:bold r:id="rId61"/>
      <p:italic r:id="rId62"/>
      <p:boldItalic r:id="rId63"/>
    </p:embeddedFont>
    <p:embeddedFont>
      <p:font typeface="Ubuntu Condensed" panose="02010600030101010101" charset="0"/>
      <p:regular r:id="rId6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8" d="100"/>
          <a:sy n="108" d="100"/>
        </p:scale>
        <p:origin x="678" y="7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font" Target="fonts/font1.fntdata"/><Relationship Id="rId55" Type="http://schemas.openxmlformats.org/officeDocument/2006/relationships/font" Target="fonts/font6.fntdata"/><Relationship Id="rId63" Type="http://schemas.openxmlformats.org/officeDocument/2006/relationships/font" Target="fonts/font14.fntdata"/><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4.fntdata"/><Relationship Id="rId58" Type="http://schemas.openxmlformats.org/officeDocument/2006/relationships/font" Target="fonts/font9.fntdata"/><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font" Target="fonts/font12.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7.fntdata"/><Relationship Id="rId64" Type="http://schemas.openxmlformats.org/officeDocument/2006/relationships/font" Target="fonts/font15.fntdata"/><Relationship Id="rId8" Type="http://schemas.openxmlformats.org/officeDocument/2006/relationships/slide" Target="slides/slide7.xml"/><Relationship Id="rId51" Type="http://schemas.openxmlformats.org/officeDocument/2006/relationships/font" Target="fonts/font2.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10.fntdata"/><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5.fntdata"/><Relationship Id="rId62" Type="http://schemas.openxmlformats.org/officeDocument/2006/relationships/font" Target="fonts/font13.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 Id="rId57" Type="http://schemas.openxmlformats.org/officeDocument/2006/relationships/font" Target="fonts/font8.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3.fntdata"/><Relationship Id="rId60" Type="http://schemas.openxmlformats.org/officeDocument/2006/relationships/font" Target="fonts/font11.fntdata"/><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6"/>
        <p:cNvGrpSpPr/>
        <p:nvPr/>
      </p:nvGrpSpPr>
      <p:grpSpPr>
        <a:xfrm>
          <a:off x="0" y="0"/>
          <a:ext cx="0" cy="0"/>
          <a:chOff x="0" y="0"/>
          <a:chExt cx="0" cy="0"/>
        </a:xfrm>
      </p:grpSpPr>
      <p:sp>
        <p:nvSpPr>
          <p:cNvPr id="2827" name="Google Shape;2827;ga073618e60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8" name="Google Shape;2828;ga073618e60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2"/>
        <p:cNvGrpSpPr/>
        <p:nvPr/>
      </p:nvGrpSpPr>
      <p:grpSpPr>
        <a:xfrm>
          <a:off x="0" y="0"/>
          <a:ext cx="0" cy="0"/>
          <a:chOff x="0" y="0"/>
          <a:chExt cx="0" cy="0"/>
        </a:xfrm>
      </p:grpSpPr>
      <p:sp>
        <p:nvSpPr>
          <p:cNvPr id="2833" name="Google Shape;2833;ga073618e60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4" name="Google Shape;2834;ga073618e60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9"/>
        <p:cNvGrpSpPr/>
        <p:nvPr/>
      </p:nvGrpSpPr>
      <p:grpSpPr>
        <a:xfrm>
          <a:off x="0" y="0"/>
          <a:ext cx="0" cy="0"/>
          <a:chOff x="0" y="0"/>
          <a:chExt cx="0" cy="0"/>
        </a:xfrm>
      </p:grpSpPr>
      <p:sp>
        <p:nvSpPr>
          <p:cNvPr id="2840" name="Google Shape;2840;ga073618e60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1" name="Google Shape;2841;ga073618e60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5"/>
        <p:cNvGrpSpPr/>
        <p:nvPr/>
      </p:nvGrpSpPr>
      <p:grpSpPr>
        <a:xfrm>
          <a:off x="0" y="0"/>
          <a:ext cx="0" cy="0"/>
          <a:chOff x="0" y="0"/>
          <a:chExt cx="0" cy="0"/>
        </a:xfrm>
      </p:grpSpPr>
      <p:sp>
        <p:nvSpPr>
          <p:cNvPr id="2846" name="Google Shape;2846;ga073618e60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7" name="Google Shape;2847;ga073618e60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2"/>
        <p:cNvGrpSpPr/>
        <p:nvPr/>
      </p:nvGrpSpPr>
      <p:grpSpPr>
        <a:xfrm>
          <a:off x="0" y="0"/>
          <a:ext cx="0" cy="0"/>
          <a:chOff x="0" y="0"/>
          <a:chExt cx="0" cy="0"/>
        </a:xfrm>
      </p:grpSpPr>
      <p:sp>
        <p:nvSpPr>
          <p:cNvPr id="2853" name="Google Shape;2853;ga073618e60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4" name="Google Shape;2854;ga073618e60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2"/>
        <p:cNvGrpSpPr/>
        <p:nvPr/>
      </p:nvGrpSpPr>
      <p:grpSpPr>
        <a:xfrm>
          <a:off x="0" y="0"/>
          <a:ext cx="0" cy="0"/>
          <a:chOff x="0" y="0"/>
          <a:chExt cx="0" cy="0"/>
        </a:xfrm>
      </p:grpSpPr>
      <p:sp>
        <p:nvSpPr>
          <p:cNvPr id="2873" name="Google Shape;2873;ga073618e60_0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4" name="Google Shape;2874;ga073618e60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5"/>
        <p:cNvGrpSpPr/>
        <p:nvPr/>
      </p:nvGrpSpPr>
      <p:grpSpPr>
        <a:xfrm>
          <a:off x="0" y="0"/>
          <a:ext cx="0" cy="0"/>
          <a:chOff x="0" y="0"/>
          <a:chExt cx="0" cy="0"/>
        </a:xfrm>
      </p:grpSpPr>
      <p:sp>
        <p:nvSpPr>
          <p:cNvPr id="2846" name="Google Shape;2846;ga073618e60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7" name="Google Shape;2847;ga073618e60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90791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c0d2a5a07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c0d2a5a07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hyperlink" Target="https://www.facebook.com/SlidesManiaSM/" TargetMode="External"/><Relationship Id="rId7" Type="http://schemas.openxmlformats.org/officeDocument/2006/relationships/hyperlink" Target="https://www.pinterest.com/slidesmania/" TargetMode="External"/><Relationship Id="rId2" Type="http://schemas.openxmlformats.org/officeDocument/2006/relationships/hyperlink" Target="https://slidesmania.com/questions-powerpoint-google-slides/can-i-use-these-templates/" TargetMode="External"/><Relationship Id="rId1" Type="http://schemas.openxmlformats.org/officeDocument/2006/relationships/slideMaster" Target="../slideMasters/slideMaster1.xml"/><Relationship Id="rId6" Type="http://schemas.openxmlformats.org/officeDocument/2006/relationships/image" Target="../media/image2.png"/><Relationship Id="rId11" Type="http://schemas.openxmlformats.org/officeDocument/2006/relationships/image" Target="../media/image5.png"/><Relationship Id="rId5" Type="http://schemas.openxmlformats.org/officeDocument/2006/relationships/hyperlink" Target="https://twitter.com/SlidesManiaSM/" TargetMode="External"/><Relationship Id="rId10" Type="http://schemas.openxmlformats.org/officeDocument/2006/relationships/image" Target="../media/image4.png"/><Relationship Id="rId4" Type="http://schemas.openxmlformats.org/officeDocument/2006/relationships/image" Target="../media/image1.png"/><Relationship Id="rId9" Type="http://schemas.openxmlformats.org/officeDocument/2006/relationships/hyperlink" Target="https://www.instagram.com/slidesmania/" TargetMode="Externa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001 Title">
  <p:cSld name="CUSTOM">
    <p:spTree>
      <p:nvGrpSpPr>
        <p:cNvPr id="1" name="Shape 10"/>
        <p:cNvGrpSpPr/>
        <p:nvPr/>
      </p:nvGrpSpPr>
      <p:grpSpPr>
        <a:xfrm>
          <a:off x="0" y="0"/>
          <a:ext cx="0" cy="0"/>
          <a:chOff x="0" y="0"/>
          <a:chExt cx="0" cy="0"/>
        </a:xfrm>
      </p:grpSpPr>
      <p:sp>
        <p:nvSpPr>
          <p:cNvPr id="242" name="Google Shape;242;p2"/>
          <p:cNvSpPr/>
          <p:nvPr/>
        </p:nvSpPr>
        <p:spPr>
          <a:xfrm flipH="1">
            <a:off x="7970527" y="5305068"/>
            <a:ext cx="1399800" cy="1346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nvGrpSpPr>
          <p:cNvPr id="289" name="Group 288"/>
          <p:cNvGrpSpPr/>
          <p:nvPr userDrawn="1"/>
        </p:nvGrpSpPr>
        <p:grpSpPr>
          <a:xfrm>
            <a:off x="7961224" y="5345502"/>
            <a:ext cx="1397080" cy="1162408"/>
            <a:chOff x="3210946" y="234733"/>
            <a:chExt cx="1560780" cy="1298611"/>
          </a:xfrm>
        </p:grpSpPr>
        <p:cxnSp>
          <p:nvCxnSpPr>
            <p:cNvPr id="290" name="Straight Connector 289"/>
            <p:cNvCxnSpPr/>
            <p:nvPr/>
          </p:nvCxnSpPr>
          <p:spPr>
            <a:xfrm rot="5400000">
              <a:off x="3991336" y="752954"/>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1" name="Straight Connector 290"/>
            <p:cNvCxnSpPr/>
            <p:nvPr/>
          </p:nvCxnSpPr>
          <p:spPr>
            <a:xfrm rot="5400000">
              <a:off x="3991336" y="567439"/>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2" name="Straight Connector 291"/>
            <p:cNvCxnSpPr/>
            <p:nvPr/>
          </p:nvCxnSpPr>
          <p:spPr>
            <a:xfrm rot="5400000">
              <a:off x="3991336" y="381923"/>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3" name="Straight Connector 292"/>
            <p:cNvCxnSpPr/>
            <p:nvPr/>
          </p:nvCxnSpPr>
          <p:spPr>
            <a:xfrm rot="5400000">
              <a:off x="3991336" y="19640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4" name="Straight Connector 293"/>
            <p:cNvCxnSpPr/>
            <p:nvPr/>
          </p:nvCxnSpPr>
          <p:spPr>
            <a:xfrm rot="5400000">
              <a:off x="3991336" y="1089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5" name="Straight Connector 294"/>
            <p:cNvCxnSpPr/>
            <p:nvPr/>
          </p:nvCxnSpPr>
          <p:spPr>
            <a:xfrm rot="5400000">
              <a:off x="3991336" y="-174625"/>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6" name="Straight Connector 295"/>
            <p:cNvCxnSpPr/>
            <p:nvPr/>
          </p:nvCxnSpPr>
          <p:spPr>
            <a:xfrm rot="5400000">
              <a:off x="3991336" y="-36014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7" name="Straight Connector 296"/>
            <p:cNvCxnSpPr/>
            <p:nvPr/>
          </p:nvCxnSpPr>
          <p:spPr>
            <a:xfrm rot="5400000">
              <a:off x="3991336" y="-54565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142" name="Google Shape;142;p2"/>
          <p:cNvSpPr/>
          <p:nvPr/>
        </p:nvSpPr>
        <p:spPr>
          <a:xfrm>
            <a:off x="2819209" y="194512"/>
            <a:ext cx="1399800" cy="1346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nvGrpSpPr>
          <p:cNvPr id="272" name="Group 271"/>
          <p:cNvGrpSpPr/>
          <p:nvPr userDrawn="1"/>
        </p:nvGrpSpPr>
        <p:grpSpPr>
          <a:xfrm>
            <a:off x="2822756" y="198407"/>
            <a:ext cx="1397080" cy="1162409"/>
            <a:chOff x="3210946" y="234733"/>
            <a:chExt cx="1560780" cy="1298611"/>
          </a:xfrm>
        </p:grpSpPr>
        <p:cxnSp>
          <p:nvCxnSpPr>
            <p:cNvPr id="273" name="Straight Connector 272"/>
            <p:cNvCxnSpPr/>
            <p:nvPr/>
          </p:nvCxnSpPr>
          <p:spPr>
            <a:xfrm rot="5400000">
              <a:off x="3991336" y="752954"/>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4" name="Straight Connector 273"/>
            <p:cNvCxnSpPr/>
            <p:nvPr/>
          </p:nvCxnSpPr>
          <p:spPr>
            <a:xfrm rot="5400000">
              <a:off x="3991336" y="567439"/>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5" name="Straight Connector 274"/>
            <p:cNvCxnSpPr/>
            <p:nvPr/>
          </p:nvCxnSpPr>
          <p:spPr>
            <a:xfrm rot="5400000">
              <a:off x="3991336" y="381923"/>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6" name="Straight Connector 275"/>
            <p:cNvCxnSpPr/>
            <p:nvPr/>
          </p:nvCxnSpPr>
          <p:spPr>
            <a:xfrm rot="5400000">
              <a:off x="3991336" y="19640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7" name="Straight Connector 276"/>
            <p:cNvCxnSpPr/>
            <p:nvPr/>
          </p:nvCxnSpPr>
          <p:spPr>
            <a:xfrm rot="5400000">
              <a:off x="3991336" y="1089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8" name="Straight Connector 277"/>
            <p:cNvCxnSpPr/>
            <p:nvPr/>
          </p:nvCxnSpPr>
          <p:spPr>
            <a:xfrm rot="5400000">
              <a:off x="3991336" y="-174625"/>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9" name="Straight Connector 278"/>
            <p:cNvCxnSpPr/>
            <p:nvPr/>
          </p:nvCxnSpPr>
          <p:spPr>
            <a:xfrm rot="5400000">
              <a:off x="3991336" y="-36014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80" name="Straight Connector 279"/>
            <p:cNvCxnSpPr/>
            <p:nvPr/>
          </p:nvCxnSpPr>
          <p:spPr>
            <a:xfrm rot="5400000">
              <a:off x="3991336" y="-54565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11" name="Google Shape;11;p2"/>
          <p:cNvSpPr txBox="1">
            <a:spLocks noGrp="1"/>
          </p:cNvSpPr>
          <p:nvPr>
            <p:ph type="title"/>
          </p:nvPr>
        </p:nvSpPr>
        <p:spPr>
          <a:xfrm>
            <a:off x="2980950" y="2765175"/>
            <a:ext cx="7493100" cy="2272500"/>
          </a:xfrm>
          <a:prstGeom prst="rect">
            <a:avLst/>
          </a:prstGeom>
        </p:spPr>
        <p:txBody>
          <a:bodyPr spcFirstLastPara="1" wrap="square" lIns="121900" tIns="121900" rIns="121900" bIns="121900" anchor="ctr" anchorCtr="0">
            <a:noAutofit/>
          </a:bodyPr>
          <a:lstStyle>
            <a:lvl1pPr lvl="0" algn="r">
              <a:spcBef>
                <a:spcPts val="0"/>
              </a:spcBef>
              <a:spcAft>
                <a:spcPts val="0"/>
              </a:spcAft>
              <a:buSzPts val="7500"/>
              <a:buNone/>
              <a:defRPr sz="7500"/>
            </a:lvl1pPr>
            <a:lvl2pPr lvl="1" algn="r">
              <a:spcBef>
                <a:spcPts val="0"/>
              </a:spcBef>
              <a:spcAft>
                <a:spcPts val="0"/>
              </a:spcAft>
              <a:buClr>
                <a:schemeClr val="accent1"/>
              </a:buClr>
              <a:buSzPts val="7500"/>
              <a:buNone/>
              <a:defRPr sz="7500">
                <a:solidFill>
                  <a:schemeClr val="accent1"/>
                </a:solidFill>
              </a:defRPr>
            </a:lvl2pPr>
            <a:lvl3pPr lvl="2" algn="r">
              <a:spcBef>
                <a:spcPts val="0"/>
              </a:spcBef>
              <a:spcAft>
                <a:spcPts val="0"/>
              </a:spcAft>
              <a:buClr>
                <a:schemeClr val="accent1"/>
              </a:buClr>
              <a:buSzPts val="7500"/>
              <a:buNone/>
              <a:defRPr sz="7500">
                <a:solidFill>
                  <a:schemeClr val="accent1"/>
                </a:solidFill>
              </a:defRPr>
            </a:lvl3pPr>
            <a:lvl4pPr lvl="3" algn="r">
              <a:spcBef>
                <a:spcPts val="0"/>
              </a:spcBef>
              <a:spcAft>
                <a:spcPts val="0"/>
              </a:spcAft>
              <a:buClr>
                <a:schemeClr val="accent1"/>
              </a:buClr>
              <a:buSzPts val="7500"/>
              <a:buNone/>
              <a:defRPr sz="7500">
                <a:solidFill>
                  <a:schemeClr val="accent1"/>
                </a:solidFill>
              </a:defRPr>
            </a:lvl4pPr>
            <a:lvl5pPr lvl="4" algn="r">
              <a:spcBef>
                <a:spcPts val="0"/>
              </a:spcBef>
              <a:spcAft>
                <a:spcPts val="0"/>
              </a:spcAft>
              <a:buClr>
                <a:schemeClr val="accent1"/>
              </a:buClr>
              <a:buSzPts val="7500"/>
              <a:buNone/>
              <a:defRPr sz="7500">
                <a:solidFill>
                  <a:schemeClr val="accent1"/>
                </a:solidFill>
              </a:defRPr>
            </a:lvl5pPr>
            <a:lvl6pPr lvl="5" algn="r">
              <a:spcBef>
                <a:spcPts val="0"/>
              </a:spcBef>
              <a:spcAft>
                <a:spcPts val="0"/>
              </a:spcAft>
              <a:buClr>
                <a:schemeClr val="accent1"/>
              </a:buClr>
              <a:buSzPts val="7500"/>
              <a:buNone/>
              <a:defRPr sz="7500">
                <a:solidFill>
                  <a:schemeClr val="accent1"/>
                </a:solidFill>
              </a:defRPr>
            </a:lvl6pPr>
            <a:lvl7pPr lvl="6" algn="r">
              <a:spcBef>
                <a:spcPts val="0"/>
              </a:spcBef>
              <a:spcAft>
                <a:spcPts val="0"/>
              </a:spcAft>
              <a:buClr>
                <a:schemeClr val="accent1"/>
              </a:buClr>
              <a:buSzPts val="7500"/>
              <a:buNone/>
              <a:defRPr sz="7500">
                <a:solidFill>
                  <a:schemeClr val="accent1"/>
                </a:solidFill>
              </a:defRPr>
            </a:lvl7pPr>
            <a:lvl8pPr lvl="7" algn="r">
              <a:spcBef>
                <a:spcPts val="0"/>
              </a:spcBef>
              <a:spcAft>
                <a:spcPts val="0"/>
              </a:spcAft>
              <a:buClr>
                <a:schemeClr val="accent1"/>
              </a:buClr>
              <a:buSzPts val="7500"/>
              <a:buNone/>
              <a:defRPr sz="7500">
                <a:solidFill>
                  <a:schemeClr val="accent1"/>
                </a:solidFill>
              </a:defRPr>
            </a:lvl8pPr>
            <a:lvl9pPr lvl="8" algn="r">
              <a:spcBef>
                <a:spcPts val="0"/>
              </a:spcBef>
              <a:spcAft>
                <a:spcPts val="0"/>
              </a:spcAft>
              <a:buClr>
                <a:schemeClr val="accent1"/>
              </a:buClr>
              <a:buSzPts val="7500"/>
              <a:buNone/>
              <a:defRPr sz="7500">
                <a:solidFill>
                  <a:schemeClr val="accent1"/>
                </a:solidFill>
              </a:defRPr>
            </a:lvl9pPr>
          </a:lstStyle>
          <a:p>
            <a:endParaRPr/>
          </a:p>
        </p:txBody>
      </p:sp>
      <p:sp>
        <p:nvSpPr>
          <p:cNvPr id="12" name="Google Shape;12;p2"/>
          <p:cNvSpPr txBox="1">
            <a:spLocks noGrp="1"/>
          </p:cNvSpPr>
          <p:nvPr>
            <p:ph type="subTitle" idx="1"/>
          </p:nvPr>
        </p:nvSpPr>
        <p:spPr>
          <a:xfrm>
            <a:off x="404450" y="5877900"/>
            <a:ext cx="5138100" cy="574200"/>
          </a:xfrm>
          <a:prstGeom prst="rect">
            <a:avLst/>
          </a:prstGeom>
        </p:spPr>
        <p:txBody>
          <a:bodyPr spcFirstLastPara="1" wrap="square" lIns="121900" tIns="121900" rIns="121900" bIns="121900" anchor="ctr" anchorCtr="0">
            <a:noAutofit/>
          </a:bodyPr>
          <a:lstStyle>
            <a:lvl1pPr lvl="0">
              <a:lnSpc>
                <a:spcPct val="100000"/>
              </a:lnSpc>
              <a:spcBef>
                <a:spcPts val="0"/>
              </a:spcBef>
              <a:spcAft>
                <a:spcPts val="0"/>
              </a:spcAft>
              <a:buSzPts val="1900"/>
              <a:buNone/>
              <a:defRPr/>
            </a:lvl1pPr>
            <a:lvl2pPr lvl="1">
              <a:lnSpc>
                <a:spcPct val="100000"/>
              </a:lnSpc>
              <a:spcBef>
                <a:spcPts val="0"/>
              </a:spcBef>
              <a:spcAft>
                <a:spcPts val="0"/>
              </a:spcAft>
              <a:buSzPts val="1900"/>
              <a:buNone/>
              <a:defRPr/>
            </a:lvl2pPr>
            <a:lvl3pPr lvl="2">
              <a:lnSpc>
                <a:spcPct val="100000"/>
              </a:lnSpc>
              <a:spcBef>
                <a:spcPts val="0"/>
              </a:spcBef>
              <a:spcAft>
                <a:spcPts val="0"/>
              </a:spcAft>
              <a:buSzPts val="1900"/>
              <a:buNone/>
              <a:defRPr/>
            </a:lvl3pPr>
            <a:lvl4pPr lvl="3">
              <a:lnSpc>
                <a:spcPct val="100000"/>
              </a:lnSpc>
              <a:spcBef>
                <a:spcPts val="0"/>
              </a:spcBef>
              <a:spcAft>
                <a:spcPts val="0"/>
              </a:spcAft>
              <a:buSzPts val="1900"/>
              <a:buNone/>
              <a:defRPr/>
            </a:lvl4pPr>
            <a:lvl5pPr lvl="4">
              <a:lnSpc>
                <a:spcPct val="100000"/>
              </a:lnSpc>
              <a:spcBef>
                <a:spcPts val="0"/>
              </a:spcBef>
              <a:spcAft>
                <a:spcPts val="0"/>
              </a:spcAft>
              <a:buSzPts val="1900"/>
              <a:buNone/>
              <a:defRPr/>
            </a:lvl5pPr>
            <a:lvl6pPr lvl="5">
              <a:lnSpc>
                <a:spcPct val="100000"/>
              </a:lnSpc>
              <a:spcBef>
                <a:spcPts val="0"/>
              </a:spcBef>
              <a:spcAft>
                <a:spcPts val="0"/>
              </a:spcAft>
              <a:buSzPts val="1900"/>
              <a:buNone/>
              <a:defRPr/>
            </a:lvl6pPr>
            <a:lvl7pPr lvl="6">
              <a:lnSpc>
                <a:spcPct val="100000"/>
              </a:lnSpc>
              <a:spcBef>
                <a:spcPts val="0"/>
              </a:spcBef>
              <a:spcAft>
                <a:spcPts val="0"/>
              </a:spcAft>
              <a:buSzPts val="1900"/>
              <a:buNone/>
              <a:defRPr/>
            </a:lvl7pPr>
            <a:lvl8pPr lvl="7">
              <a:lnSpc>
                <a:spcPct val="100000"/>
              </a:lnSpc>
              <a:spcBef>
                <a:spcPts val="0"/>
              </a:spcBef>
              <a:spcAft>
                <a:spcPts val="0"/>
              </a:spcAft>
              <a:buSzPts val="1900"/>
              <a:buNone/>
              <a:defRPr/>
            </a:lvl8pPr>
            <a:lvl9pPr lvl="8">
              <a:lnSpc>
                <a:spcPct val="100000"/>
              </a:lnSpc>
              <a:spcBef>
                <a:spcPts val="0"/>
              </a:spcBef>
              <a:spcAft>
                <a:spcPts val="0"/>
              </a:spcAft>
              <a:buSzPts val="1900"/>
              <a:buNone/>
              <a:defRPr/>
            </a:lvl9pPr>
          </a:lstStyle>
          <a:p>
            <a:endParaRPr/>
          </a:p>
        </p:txBody>
      </p:sp>
      <p:grpSp>
        <p:nvGrpSpPr>
          <p:cNvPr id="13" name="Google Shape;13;p2"/>
          <p:cNvGrpSpPr/>
          <p:nvPr/>
        </p:nvGrpSpPr>
        <p:grpSpPr>
          <a:xfrm>
            <a:off x="4241572" y="1538291"/>
            <a:ext cx="1294532" cy="1294532"/>
            <a:chOff x="4761550" y="1708047"/>
            <a:chExt cx="1516200" cy="1516200"/>
          </a:xfrm>
        </p:grpSpPr>
        <p:sp>
          <p:nvSpPr>
            <p:cNvPr id="14" name="Google Shape;14;p2"/>
            <p:cNvSpPr/>
            <p:nvPr/>
          </p:nvSpPr>
          <p:spPr>
            <a:xfrm rot="2700000">
              <a:off x="4983592" y="1930089"/>
              <a:ext cx="1072115" cy="1072115"/>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5" name="Google Shape;15;p2"/>
            <p:cNvSpPr/>
            <p:nvPr/>
          </p:nvSpPr>
          <p:spPr>
            <a:xfrm rot="2700000">
              <a:off x="5109598" y="2055962"/>
              <a:ext cx="820102" cy="820102"/>
            </a:xfrm>
            <a:prstGeom prst="rect">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grpSp>
        <p:nvGrpSpPr>
          <p:cNvPr id="16" name="Google Shape;16;p2"/>
          <p:cNvGrpSpPr/>
          <p:nvPr/>
        </p:nvGrpSpPr>
        <p:grpSpPr>
          <a:xfrm>
            <a:off x="3576178" y="887886"/>
            <a:ext cx="2629409" cy="2629409"/>
            <a:chOff x="6547473" y="2211197"/>
            <a:chExt cx="2916381" cy="2916381"/>
          </a:xfrm>
        </p:grpSpPr>
        <p:grpSp>
          <p:nvGrpSpPr>
            <p:cNvPr id="17" name="Google Shape;17;p2"/>
            <p:cNvGrpSpPr/>
            <p:nvPr/>
          </p:nvGrpSpPr>
          <p:grpSpPr>
            <a:xfrm rot="899960">
              <a:off x="7271820" y="2930231"/>
              <a:ext cx="1491855" cy="1453757"/>
              <a:chOff x="6081577" y="2538982"/>
              <a:chExt cx="1491900" cy="1453800"/>
            </a:xfrm>
          </p:grpSpPr>
          <p:cxnSp>
            <p:nvCxnSpPr>
              <p:cNvPr id="18" name="Google Shape;18;p2"/>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19" name="Google Shape;19;p2"/>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20" name="Google Shape;20;p2"/>
            <p:cNvGrpSpPr/>
            <p:nvPr/>
          </p:nvGrpSpPr>
          <p:grpSpPr>
            <a:xfrm>
              <a:off x="7271901" y="2930406"/>
              <a:ext cx="1491900" cy="1453800"/>
              <a:chOff x="6081577" y="2538982"/>
              <a:chExt cx="1491900" cy="1453800"/>
            </a:xfrm>
          </p:grpSpPr>
          <p:cxnSp>
            <p:nvCxnSpPr>
              <p:cNvPr id="21" name="Google Shape;21;p2"/>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22" name="Google Shape;22;p2"/>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23" name="Google Shape;23;p2"/>
            <p:cNvGrpSpPr/>
            <p:nvPr/>
          </p:nvGrpSpPr>
          <p:grpSpPr>
            <a:xfrm rot="1800044">
              <a:off x="7166144" y="2821397"/>
              <a:ext cx="1648764" cy="1669163"/>
              <a:chOff x="5978957" y="2443756"/>
              <a:chExt cx="1648800" cy="1669200"/>
            </a:xfrm>
          </p:grpSpPr>
          <p:cxnSp>
            <p:nvCxnSpPr>
              <p:cNvPr id="24" name="Google Shape;24;p2"/>
              <p:cNvCxnSpPr/>
              <p:nvPr/>
            </p:nvCxnSpPr>
            <p:spPr>
              <a:xfrm rot="8999899">
                <a:off x="6089394" y="2853709"/>
                <a:ext cx="1427927" cy="824442"/>
              </a:xfrm>
              <a:prstGeom prst="straightConnector1">
                <a:avLst/>
              </a:prstGeom>
              <a:noFill/>
              <a:ln w="9525" cap="flat" cmpd="sng">
                <a:solidFill>
                  <a:schemeClr val="accent3"/>
                </a:solidFill>
                <a:prstDash val="solid"/>
                <a:miter lim="800000"/>
                <a:headEnd type="none" w="sm" len="sm"/>
                <a:tailEnd type="none" w="sm" len="sm"/>
              </a:ln>
            </p:spPr>
          </p:cxnSp>
          <p:cxnSp>
            <p:nvCxnSpPr>
              <p:cNvPr id="25" name="Google Shape;25;p2"/>
              <p:cNvCxnSpPr/>
              <p:nvPr/>
            </p:nvCxnSpPr>
            <p:spPr>
              <a:xfrm rot="-1800175" flipH="1">
                <a:off x="6410202" y="2555593"/>
                <a:ext cx="834527" cy="1445527"/>
              </a:xfrm>
              <a:prstGeom prst="straightConnector1">
                <a:avLst/>
              </a:prstGeom>
              <a:noFill/>
              <a:ln w="9525" cap="flat" cmpd="sng">
                <a:solidFill>
                  <a:schemeClr val="accent3"/>
                </a:solidFill>
                <a:prstDash val="solid"/>
                <a:miter lim="800000"/>
                <a:headEnd type="none" w="sm" len="sm"/>
                <a:tailEnd type="none" w="sm" len="sm"/>
              </a:ln>
            </p:spPr>
          </p:cxnSp>
        </p:grpSp>
        <p:grpSp>
          <p:nvGrpSpPr>
            <p:cNvPr id="26" name="Google Shape;26;p2"/>
            <p:cNvGrpSpPr/>
            <p:nvPr/>
          </p:nvGrpSpPr>
          <p:grpSpPr>
            <a:xfrm rot="2700000">
              <a:off x="6974573" y="2638285"/>
              <a:ext cx="2062180" cy="2062205"/>
              <a:chOff x="5796364" y="2251931"/>
              <a:chExt cx="2062200" cy="2062225"/>
            </a:xfrm>
          </p:grpSpPr>
          <p:cxnSp>
            <p:nvCxnSpPr>
              <p:cNvPr id="27" name="Google Shape;27;p2"/>
              <p:cNvCxnSpPr/>
              <p:nvPr/>
            </p:nvCxnSpPr>
            <p:spPr>
              <a:xfrm rot="8100000">
                <a:off x="6103839" y="2548925"/>
                <a:ext cx="1434013" cy="1434013"/>
              </a:xfrm>
              <a:prstGeom prst="straightConnector1">
                <a:avLst/>
              </a:prstGeom>
              <a:noFill/>
              <a:ln w="9525" cap="flat" cmpd="sng">
                <a:solidFill>
                  <a:schemeClr val="accent3"/>
                </a:solidFill>
                <a:prstDash val="solid"/>
                <a:miter lim="800000"/>
                <a:headEnd type="none" w="sm" len="sm"/>
                <a:tailEnd type="none" w="sm" len="sm"/>
              </a:ln>
            </p:spPr>
          </p:cxnSp>
          <p:cxnSp>
            <p:nvCxnSpPr>
              <p:cNvPr id="28" name="Google Shape;28;p2"/>
              <p:cNvCxnSpPr/>
              <p:nvPr/>
            </p:nvCxnSpPr>
            <p:spPr>
              <a:xfrm rot="-2700000" flipH="1">
                <a:off x="6098366" y="2553958"/>
                <a:ext cx="1458196" cy="1458196"/>
              </a:xfrm>
              <a:prstGeom prst="straightConnector1">
                <a:avLst/>
              </a:prstGeom>
              <a:noFill/>
              <a:ln w="9525" cap="flat" cmpd="sng">
                <a:solidFill>
                  <a:schemeClr val="accent3"/>
                </a:solidFill>
                <a:prstDash val="solid"/>
                <a:miter lim="800000"/>
                <a:headEnd type="none" w="sm" len="sm"/>
                <a:tailEnd type="none" w="sm" len="sm"/>
              </a:ln>
            </p:spPr>
          </p:cxnSp>
        </p:grpSp>
        <p:grpSp>
          <p:nvGrpSpPr>
            <p:cNvPr id="29" name="Google Shape;29;p2"/>
            <p:cNvGrpSpPr/>
            <p:nvPr/>
          </p:nvGrpSpPr>
          <p:grpSpPr>
            <a:xfrm rot="3599956">
              <a:off x="7187348" y="2846628"/>
              <a:ext cx="1681463" cy="1619064"/>
              <a:chOff x="5990934" y="2447030"/>
              <a:chExt cx="1681500" cy="1619100"/>
            </a:xfrm>
          </p:grpSpPr>
          <p:cxnSp>
            <p:nvCxnSpPr>
              <p:cNvPr id="30" name="Google Shape;30;p2"/>
              <p:cNvCxnSpPr/>
              <p:nvPr/>
            </p:nvCxnSpPr>
            <p:spPr>
              <a:xfrm rot="7199757">
                <a:off x="6411332" y="2537791"/>
                <a:ext cx="840703" cy="1456281"/>
              </a:xfrm>
              <a:prstGeom prst="straightConnector1">
                <a:avLst/>
              </a:prstGeom>
              <a:noFill/>
              <a:ln w="9525" cap="flat" cmpd="sng">
                <a:solidFill>
                  <a:schemeClr val="accent3"/>
                </a:solidFill>
                <a:prstDash val="solid"/>
                <a:miter lim="800000"/>
                <a:headEnd type="none" w="sm" len="sm"/>
                <a:tailEnd type="none" w="sm" len="sm"/>
              </a:ln>
            </p:spPr>
          </p:cxnSp>
          <p:cxnSp>
            <p:nvCxnSpPr>
              <p:cNvPr id="31" name="Google Shape;31;p2"/>
              <p:cNvCxnSpPr/>
              <p:nvPr/>
            </p:nvCxnSpPr>
            <p:spPr>
              <a:xfrm rot="-3600073" flipH="1">
                <a:off x="6126340" y="2851820"/>
                <a:ext cx="1402251" cy="809520"/>
              </a:xfrm>
              <a:prstGeom prst="straightConnector1">
                <a:avLst/>
              </a:prstGeom>
              <a:noFill/>
              <a:ln w="9525" cap="flat" cmpd="sng">
                <a:solidFill>
                  <a:schemeClr val="accent3"/>
                </a:solidFill>
                <a:prstDash val="solid"/>
                <a:miter lim="800000"/>
                <a:headEnd type="none" w="sm" len="sm"/>
                <a:tailEnd type="none" w="sm" len="sm"/>
              </a:ln>
            </p:spPr>
          </p:cxnSp>
        </p:grpSp>
        <p:grpSp>
          <p:nvGrpSpPr>
            <p:cNvPr id="32" name="Google Shape;32;p2"/>
            <p:cNvGrpSpPr/>
            <p:nvPr/>
          </p:nvGrpSpPr>
          <p:grpSpPr>
            <a:xfrm rot="4500040">
              <a:off x="7271878" y="2930287"/>
              <a:ext cx="1491855" cy="1453757"/>
              <a:chOff x="6081577" y="2538982"/>
              <a:chExt cx="1491900" cy="1453800"/>
            </a:xfrm>
          </p:grpSpPr>
          <p:cxnSp>
            <p:nvCxnSpPr>
              <p:cNvPr id="33" name="Google Shape;33;p2"/>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34" name="Google Shape;34;p2"/>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sp>
        <p:nvSpPr>
          <p:cNvPr id="35" name="Google Shape;35;p2"/>
          <p:cNvSpPr/>
          <p:nvPr/>
        </p:nvSpPr>
        <p:spPr>
          <a:xfrm rot="5400000">
            <a:off x="5734474" y="363874"/>
            <a:ext cx="1012800" cy="10128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6" name="Google Shape;36;p2"/>
          <p:cNvSpPr/>
          <p:nvPr/>
        </p:nvSpPr>
        <p:spPr>
          <a:xfrm rot="5400000">
            <a:off x="5903199" y="532649"/>
            <a:ext cx="675300" cy="6753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7" name="Google Shape;37;p2"/>
          <p:cNvSpPr/>
          <p:nvPr/>
        </p:nvSpPr>
        <p:spPr>
          <a:xfrm rot="5400000" flipH="1">
            <a:off x="5734474" y="365171"/>
            <a:ext cx="1012800" cy="10128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8" name="Google Shape;38;p2"/>
          <p:cNvSpPr/>
          <p:nvPr/>
        </p:nvSpPr>
        <p:spPr>
          <a:xfrm>
            <a:off x="141653" y="4893343"/>
            <a:ext cx="1350000" cy="642300"/>
          </a:xfrm>
          <a:prstGeom prst="triangle">
            <a:avLst>
              <a:gd name="adj" fmla="val 500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39" name="Google Shape;39;p2"/>
          <p:cNvSpPr/>
          <p:nvPr/>
        </p:nvSpPr>
        <p:spPr>
          <a:xfrm rot="-5400000" flipH="1">
            <a:off x="145205" y="4187537"/>
            <a:ext cx="1350000" cy="13500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0" name="Google Shape;40;p2"/>
          <p:cNvSpPr/>
          <p:nvPr/>
        </p:nvSpPr>
        <p:spPr>
          <a:xfrm rot="-5400000" flipH="1">
            <a:off x="482755" y="4525088"/>
            <a:ext cx="675300" cy="6753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1" name="Google Shape;41;p2"/>
          <p:cNvSpPr/>
          <p:nvPr/>
        </p:nvSpPr>
        <p:spPr>
          <a:xfrm rot="-5400000" flipH="1">
            <a:off x="651530" y="4693863"/>
            <a:ext cx="337500" cy="3375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2" name="Google Shape;42;p2"/>
          <p:cNvSpPr/>
          <p:nvPr/>
        </p:nvSpPr>
        <p:spPr>
          <a:xfrm rot="-5400000" flipH="1">
            <a:off x="313980" y="4356313"/>
            <a:ext cx="1012800" cy="10128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nvGrpSpPr>
          <p:cNvPr id="43" name="Google Shape;43;p2"/>
          <p:cNvGrpSpPr/>
          <p:nvPr/>
        </p:nvGrpSpPr>
        <p:grpSpPr>
          <a:xfrm>
            <a:off x="1646424" y="2180813"/>
            <a:ext cx="1005581" cy="675118"/>
            <a:chOff x="10624861" y="3933984"/>
            <a:chExt cx="1115330" cy="748800"/>
          </a:xfrm>
        </p:grpSpPr>
        <p:cxnSp>
          <p:nvCxnSpPr>
            <p:cNvPr id="44" name="Google Shape;44;p2"/>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45" name="Google Shape;45;p2"/>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46" name="Google Shape;46;p2"/>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47" name="Google Shape;47;p2"/>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48" name="Google Shape;48;p2"/>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49" name="Google Shape;49;p2"/>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50" name="Google Shape;50;p2"/>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51" name="Google Shape;51;p2"/>
          <p:cNvSpPr/>
          <p:nvPr/>
        </p:nvSpPr>
        <p:spPr>
          <a:xfrm rot="-5400000" flipH="1">
            <a:off x="1504298" y="2844311"/>
            <a:ext cx="1319100" cy="1353900"/>
          </a:xfrm>
          <a:prstGeom prst="teardrop">
            <a:avLst>
              <a:gd name="adj" fmla="val 100000"/>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52" name="Google Shape;52;p2"/>
          <p:cNvSpPr/>
          <p:nvPr/>
        </p:nvSpPr>
        <p:spPr>
          <a:xfrm>
            <a:off x="130063" y="184180"/>
            <a:ext cx="675300" cy="675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53" name="Google Shape;53;p2"/>
          <p:cNvSpPr/>
          <p:nvPr/>
        </p:nvSpPr>
        <p:spPr>
          <a:xfrm>
            <a:off x="141220" y="184801"/>
            <a:ext cx="1327200" cy="1327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nvGrpSpPr>
          <p:cNvPr id="54" name="Google Shape;54;p2"/>
          <p:cNvGrpSpPr/>
          <p:nvPr/>
        </p:nvGrpSpPr>
        <p:grpSpPr>
          <a:xfrm>
            <a:off x="130280" y="850164"/>
            <a:ext cx="666771" cy="675118"/>
            <a:chOff x="8943245" y="2438859"/>
            <a:chExt cx="739541" cy="748800"/>
          </a:xfrm>
        </p:grpSpPr>
        <p:cxnSp>
          <p:nvCxnSpPr>
            <p:cNvPr id="55" name="Google Shape;55;p2"/>
            <p:cNvCxnSpPr/>
            <p:nvPr/>
          </p:nvCxnSpPr>
          <p:spPr>
            <a:xfrm>
              <a:off x="8943245"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56" name="Google Shape;56;p2"/>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57" name="Google Shape;57;p2"/>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58" name="Google Shape;58;p2"/>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59" name="Google Shape;59;p2"/>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60" name="Google Shape;60;p2"/>
          <p:cNvSpPr/>
          <p:nvPr/>
        </p:nvSpPr>
        <p:spPr>
          <a:xfrm>
            <a:off x="267671" y="352160"/>
            <a:ext cx="989400" cy="989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61" name="Google Shape;61;p2"/>
          <p:cNvSpPr/>
          <p:nvPr/>
        </p:nvSpPr>
        <p:spPr>
          <a:xfrm>
            <a:off x="444845" y="529335"/>
            <a:ext cx="634800" cy="6348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62" name="Google Shape;62;p2"/>
          <p:cNvSpPr/>
          <p:nvPr/>
        </p:nvSpPr>
        <p:spPr>
          <a:xfrm>
            <a:off x="606108" y="690598"/>
            <a:ext cx="312300" cy="3123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63" name="Google Shape;63;p2"/>
          <p:cNvSpPr/>
          <p:nvPr/>
        </p:nvSpPr>
        <p:spPr>
          <a:xfrm>
            <a:off x="1473692" y="184180"/>
            <a:ext cx="675300" cy="675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64" name="Google Shape;64;p2"/>
          <p:cNvSpPr/>
          <p:nvPr/>
        </p:nvSpPr>
        <p:spPr>
          <a:xfrm>
            <a:off x="1472246" y="859611"/>
            <a:ext cx="675300" cy="675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nvGrpSpPr>
          <p:cNvPr id="65" name="Google Shape;65;p2"/>
          <p:cNvGrpSpPr/>
          <p:nvPr/>
        </p:nvGrpSpPr>
        <p:grpSpPr>
          <a:xfrm>
            <a:off x="1649316" y="848718"/>
            <a:ext cx="333386" cy="675118"/>
            <a:chOff x="10628069" y="2437255"/>
            <a:chExt cx="369772" cy="748800"/>
          </a:xfrm>
        </p:grpSpPr>
        <p:cxnSp>
          <p:nvCxnSpPr>
            <p:cNvPr id="66" name="Google Shape;66;p2"/>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67" name="Google Shape;67;p2"/>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68" name="Google Shape;68;p2"/>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69" name="Google Shape;69;p2"/>
          <p:cNvSpPr/>
          <p:nvPr/>
        </p:nvSpPr>
        <p:spPr>
          <a:xfrm>
            <a:off x="1637331" y="350712"/>
            <a:ext cx="357600" cy="357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70" name="Google Shape;70;p2"/>
          <p:cNvSpPr/>
          <p:nvPr/>
        </p:nvSpPr>
        <p:spPr>
          <a:xfrm>
            <a:off x="1723387" y="436767"/>
            <a:ext cx="185100" cy="185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71" name="Google Shape;71;p2"/>
          <p:cNvSpPr/>
          <p:nvPr/>
        </p:nvSpPr>
        <p:spPr>
          <a:xfrm rot="5400000">
            <a:off x="2150804" y="861371"/>
            <a:ext cx="675300" cy="675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76" name="Google Shape;76;p2"/>
          <p:cNvSpPr/>
          <p:nvPr/>
        </p:nvSpPr>
        <p:spPr>
          <a:xfrm>
            <a:off x="2170302" y="206805"/>
            <a:ext cx="634800" cy="6348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77" name="Google Shape;77;p2"/>
          <p:cNvSpPr/>
          <p:nvPr/>
        </p:nvSpPr>
        <p:spPr>
          <a:xfrm>
            <a:off x="2304083" y="340588"/>
            <a:ext cx="357600" cy="3576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78" name="Google Shape;78;p2"/>
          <p:cNvSpPr/>
          <p:nvPr/>
        </p:nvSpPr>
        <p:spPr>
          <a:xfrm>
            <a:off x="2390139" y="426643"/>
            <a:ext cx="185100" cy="185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79" name="Google Shape;79;p2"/>
          <p:cNvSpPr/>
          <p:nvPr/>
        </p:nvSpPr>
        <p:spPr>
          <a:xfrm rot="-5400000">
            <a:off x="139773" y="1528128"/>
            <a:ext cx="1327200" cy="13272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0" name="Google Shape;80;p2"/>
          <p:cNvSpPr/>
          <p:nvPr/>
        </p:nvSpPr>
        <p:spPr>
          <a:xfrm rot="-5400000">
            <a:off x="302999" y="1691601"/>
            <a:ext cx="1000500" cy="1000500"/>
          </a:xfrm>
          <a:prstGeom prst="arc">
            <a:avLst>
              <a:gd name="adj1" fmla="val 16200000"/>
              <a:gd name="adj2" fmla="val 5467200"/>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1" name="Google Shape;81;p2"/>
          <p:cNvSpPr/>
          <p:nvPr/>
        </p:nvSpPr>
        <p:spPr>
          <a:xfrm rot="-5400000">
            <a:off x="455586" y="1844115"/>
            <a:ext cx="695400" cy="6954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2" name="Google Shape;82;p2"/>
          <p:cNvSpPr/>
          <p:nvPr/>
        </p:nvSpPr>
        <p:spPr>
          <a:xfrm rot="-5400000">
            <a:off x="636376" y="2018287"/>
            <a:ext cx="354900" cy="354900"/>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3" name="Google Shape;83;p2"/>
          <p:cNvSpPr/>
          <p:nvPr/>
        </p:nvSpPr>
        <p:spPr>
          <a:xfrm rot="-5400000" flipH="1">
            <a:off x="138327" y="1518310"/>
            <a:ext cx="1327200" cy="1327200"/>
          </a:xfrm>
          <a:prstGeom prst="arc">
            <a:avLst>
              <a:gd name="adj1" fmla="val 16200000"/>
              <a:gd name="adj2" fmla="val 3799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4" name="Google Shape;84;p2"/>
          <p:cNvSpPr/>
          <p:nvPr/>
        </p:nvSpPr>
        <p:spPr>
          <a:xfrm rot="5400000">
            <a:off x="145252" y="1518310"/>
            <a:ext cx="1327200" cy="1327200"/>
          </a:xfrm>
          <a:prstGeom prst="arc">
            <a:avLst>
              <a:gd name="adj1" fmla="val 16200000"/>
              <a:gd name="adj2" fmla="val 3799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5" name="Google Shape;85;p2"/>
          <p:cNvSpPr/>
          <p:nvPr/>
        </p:nvSpPr>
        <p:spPr>
          <a:xfrm rot="-5400000" flipH="1">
            <a:off x="462819" y="1825444"/>
            <a:ext cx="695400" cy="6954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6" name="Google Shape;86;p2"/>
          <p:cNvSpPr/>
          <p:nvPr/>
        </p:nvSpPr>
        <p:spPr>
          <a:xfrm rot="-5400000" flipH="1">
            <a:off x="634929" y="1990839"/>
            <a:ext cx="354900" cy="354900"/>
          </a:xfrm>
          <a:prstGeom prst="arc">
            <a:avLst>
              <a:gd name="adj1" fmla="val 16200000"/>
              <a:gd name="adj2" fmla="val 54672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nvGrpSpPr>
          <p:cNvPr id="87" name="Google Shape;87;p2"/>
          <p:cNvGrpSpPr/>
          <p:nvPr/>
        </p:nvGrpSpPr>
        <p:grpSpPr>
          <a:xfrm>
            <a:off x="1647870" y="1522721"/>
            <a:ext cx="1005582" cy="675118"/>
            <a:chOff x="10626465" y="3184818"/>
            <a:chExt cx="1115330" cy="748800"/>
          </a:xfrm>
        </p:grpSpPr>
        <p:cxnSp>
          <p:nvCxnSpPr>
            <p:cNvPr id="88" name="Google Shape;88;p2"/>
            <p:cNvCxnSpPr/>
            <p:nvPr/>
          </p:nvCxnSpPr>
          <p:spPr>
            <a:xfrm>
              <a:off x="10998241"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89" name="Google Shape;89;p2"/>
            <p:cNvCxnSpPr/>
            <p:nvPr/>
          </p:nvCxnSpPr>
          <p:spPr>
            <a:xfrm>
              <a:off x="10812353"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0" name="Google Shape;90;p2"/>
            <p:cNvCxnSpPr/>
            <p:nvPr/>
          </p:nvCxnSpPr>
          <p:spPr>
            <a:xfrm>
              <a:off x="1062646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1" name="Google Shape;91;p2"/>
            <p:cNvCxnSpPr/>
            <p:nvPr/>
          </p:nvCxnSpPr>
          <p:spPr>
            <a:xfrm>
              <a:off x="1155590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2" name="Google Shape;92;p2"/>
            <p:cNvCxnSpPr/>
            <p:nvPr/>
          </p:nvCxnSpPr>
          <p:spPr>
            <a:xfrm>
              <a:off x="11370017"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3" name="Google Shape;93;p2"/>
            <p:cNvCxnSpPr/>
            <p:nvPr/>
          </p:nvCxnSpPr>
          <p:spPr>
            <a:xfrm>
              <a:off x="11184129"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4" name="Google Shape;94;p2"/>
            <p:cNvCxnSpPr/>
            <p:nvPr/>
          </p:nvCxnSpPr>
          <p:spPr>
            <a:xfrm>
              <a:off x="11741795" y="3184818"/>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95" name="Google Shape;95;p2"/>
          <p:cNvSpPr/>
          <p:nvPr/>
        </p:nvSpPr>
        <p:spPr>
          <a:xfrm>
            <a:off x="1465220" y="1541035"/>
            <a:ext cx="685800" cy="6594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96" name="Google Shape;96;p2"/>
          <p:cNvSpPr/>
          <p:nvPr/>
        </p:nvSpPr>
        <p:spPr>
          <a:xfrm rot="-5400000">
            <a:off x="2157823" y="1527956"/>
            <a:ext cx="685800" cy="6594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nvGrpSpPr>
          <p:cNvPr id="97" name="Google Shape;97;p2"/>
          <p:cNvGrpSpPr/>
          <p:nvPr/>
        </p:nvGrpSpPr>
        <p:grpSpPr>
          <a:xfrm rot="10800000">
            <a:off x="1463590" y="2199016"/>
            <a:ext cx="1365252" cy="685667"/>
            <a:chOff x="10576560" y="3328633"/>
            <a:chExt cx="1514255" cy="760500"/>
          </a:xfrm>
        </p:grpSpPr>
        <p:sp>
          <p:nvSpPr>
            <p:cNvPr id="98" name="Google Shape;98;p2"/>
            <p:cNvSpPr/>
            <p:nvPr/>
          </p:nvSpPr>
          <p:spPr>
            <a:xfrm>
              <a:off x="10576560" y="335761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99" name="Google Shape;99;p2"/>
            <p:cNvSpPr/>
            <p:nvPr/>
          </p:nvSpPr>
          <p:spPr>
            <a:xfrm rot="-5400000">
              <a:off x="11344865" y="334318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sp>
        <p:nvSpPr>
          <p:cNvPr id="100" name="Google Shape;100;p2"/>
          <p:cNvSpPr/>
          <p:nvPr/>
        </p:nvSpPr>
        <p:spPr>
          <a:xfrm rot="2700000">
            <a:off x="1912214" y="1959878"/>
            <a:ext cx="487904" cy="487904"/>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01" name="Google Shape;101;p2"/>
          <p:cNvSpPr/>
          <p:nvPr/>
        </p:nvSpPr>
        <p:spPr>
          <a:xfrm>
            <a:off x="1972877" y="2022656"/>
            <a:ext cx="357600" cy="3576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02" name="Google Shape;102;p2"/>
          <p:cNvSpPr/>
          <p:nvPr/>
        </p:nvSpPr>
        <p:spPr>
          <a:xfrm>
            <a:off x="2059022" y="2108802"/>
            <a:ext cx="185100" cy="185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03" name="Google Shape;103;p2"/>
          <p:cNvSpPr/>
          <p:nvPr/>
        </p:nvSpPr>
        <p:spPr>
          <a:xfrm rot="10800000">
            <a:off x="133665" y="2864717"/>
            <a:ext cx="1327200" cy="1327200"/>
          </a:xfrm>
          <a:prstGeom prst="arc">
            <a:avLst>
              <a:gd name="adj1" fmla="val 16200000"/>
              <a:gd name="adj2" fmla="val 125862"/>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4" name="Google Shape;104;p2"/>
          <p:cNvSpPr/>
          <p:nvPr/>
        </p:nvSpPr>
        <p:spPr>
          <a:xfrm>
            <a:off x="818493" y="3516688"/>
            <a:ext cx="675300" cy="675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nvGrpSpPr>
          <p:cNvPr id="105" name="Google Shape;105;p2"/>
          <p:cNvGrpSpPr/>
          <p:nvPr/>
        </p:nvGrpSpPr>
        <p:grpSpPr>
          <a:xfrm rot="10800000">
            <a:off x="130068" y="2850048"/>
            <a:ext cx="1365252" cy="685667"/>
            <a:chOff x="10576560" y="3328633"/>
            <a:chExt cx="1514255" cy="760500"/>
          </a:xfrm>
        </p:grpSpPr>
        <p:sp>
          <p:nvSpPr>
            <p:cNvPr id="106" name="Google Shape;106;p2"/>
            <p:cNvSpPr/>
            <p:nvPr/>
          </p:nvSpPr>
          <p:spPr>
            <a:xfrm>
              <a:off x="10576560" y="335761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07" name="Google Shape;107;p2"/>
            <p:cNvSpPr/>
            <p:nvPr/>
          </p:nvSpPr>
          <p:spPr>
            <a:xfrm rot="-5400000">
              <a:off x="11344865" y="334318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sp>
        <p:nvSpPr>
          <p:cNvPr id="108" name="Google Shape;108;p2"/>
          <p:cNvSpPr/>
          <p:nvPr/>
        </p:nvSpPr>
        <p:spPr>
          <a:xfrm rot="-5400000" flipH="1">
            <a:off x="474371" y="3153354"/>
            <a:ext cx="695400" cy="695400"/>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9" name="Google Shape;109;p2"/>
          <p:cNvSpPr/>
          <p:nvPr/>
        </p:nvSpPr>
        <p:spPr>
          <a:xfrm rot="-5400000">
            <a:off x="472925" y="3151775"/>
            <a:ext cx="695400" cy="6954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nvGrpSpPr>
          <p:cNvPr id="110" name="Google Shape;110;p2"/>
          <p:cNvGrpSpPr/>
          <p:nvPr/>
        </p:nvGrpSpPr>
        <p:grpSpPr>
          <a:xfrm>
            <a:off x="548466" y="3224854"/>
            <a:ext cx="530682" cy="530682"/>
            <a:chOff x="9392653" y="5061283"/>
            <a:chExt cx="588600" cy="588600"/>
          </a:xfrm>
        </p:grpSpPr>
        <p:sp>
          <p:nvSpPr>
            <p:cNvPr id="111" name="Google Shape;111;p2"/>
            <p:cNvSpPr/>
            <p:nvPr/>
          </p:nvSpPr>
          <p:spPr>
            <a:xfrm>
              <a:off x="9392653" y="5061283"/>
              <a:ext cx="588600" cy="588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12" name="Google Shape;112;p2"/>
            <p:cNvSpPr/>
            <p:nvPr/>
          </p:nvSpPr>
          <p:spPr>
            <a:xfrm>
              <a:off x="9508479" y="5177109"/>
              <a:ext cx="357000" cy="357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13" name="Google Shape;113;p2"/>
            <p:cNvSpPr/>
            <p:nvPr/>
          </p:nvSpPr>
          <p:spPr>
            <a:xfrm>
              <a:off x="9608742" y="5277372"/>
              <a:ext cx="156600" cy="156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sp>
        <p:nvSpPr>
          <p:cNvPr id="114" name="Google Shape;114;p2"/>
          <p:cNvSpPr/>
          <p:nvPr/>
        </p:nvSpPr>
        <p:spPr>
          <a:xfrm rot="-5400000">
            <a:off x="1663555" y="3038310"/>
            <a:ext cx="1000500" cy="1000500"/>
          </a:xfrm>
          <a:prstGeom prst="arc">
            <a:avLst>
              <a:gd name="adj1" fmla="val 16200000"/>
              <a:gd name="adj2" fmla="val 10690623"/>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15" name="Google Shape;115;p2"/>
          <p:cNvSpPr/>
          <p:nvPr/>
        </p:nvSpPr>
        <p:spPr>
          <a:xfrm rot="-5400000">
            <a:off x="1816142" y="3190822"/>
            <a:ext cx="695400" cy="695400"/>
          </a:xfrm>
          <a:prstGeom prst="arc">
            <a:avLst>
              <a:gd name="adj1" fmla="val 16200000"/>
              <a:gd name="adj2" fmla="val 10869229"/>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16" name="Google Shape;116;p2"/>
          <p:cNvSpPr/>
          <p:nvPr/>
        </p:nvSpPr>
        <p:spPr>
          <a:xfrm>
            <a:off x="2172247" y="2874522"/>
            <a:ext cx="675300" cy="675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17" name="Google Shape;117;p2"/>
          <p:cNvSpPr/>
          <p:nvPr/>
        </p:nvSpPr>
        <p:spPr>
          <a:xfrm>
            <a:off x="2045178" y="3406972"/>
            <a:ext cx="257700" cy="257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nvGrpSpPr>
          <p:cNvPr id="118" name="Google Shape;118;p2"/>
          <p:cNvGrpSpPr/>
          <p:nvPr/>
        </p:nvGrpSpPr>
        <p:grpSpPr>
          <a:xfrm>
            <a:off x="1624554" y="3717938"/>
            <a:ext cx="375562" cy="48686"/>
            <a:chOff x="10578164" y="275923"/>
            <a:chExt cx="416551" cy="54000"/>
          </a:xfrm>
        </p:grpSpPr>
        <p:sp>
          <p:nvSpPr>
            <p:cNvPr id="119" name="Google Shape;119;p2"/>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20" name="Google Shape;120;p2"/>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21" name="Google Shape;121;p2"/>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grpSp>
        <p:nvGrpSpPr>
          <p:cNvPr id="122" name="Google Shape;122;p2"/>
          <p:cNvGrpSpPr/>
          <p:nvPr/>
        </p:nvGrpSpPr>
        <p:grpSpPr>
          <a:xfrm>
            <a:off x="1624554" y="3856062"/>
            <a:ext cx="375562" cy="48686"/>
            <a:chOff x="10578164" y="275923"/>
            <a:chExt cx="416551" cy="54000"/>
          </a:xfrm>
        </p:grpSpPr>
        <p:sp>
          <p:nvSpPr>
            <p:cNvPr id="123" name="Google Shape;123;p2"/>
            <p:cNvSpPr/>
            <p:nvPr/>
          </p:nvSpPr>
          <p:spPr>
            <a:xfrm>
              <a:off x="10578164"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24" name="Google Shape;124;p2"/>
            <p:cNvSpPr/>
            <p:nvPr/>
          </p:nvSpPr>
          <p:spPr>
            <a:xfrm>
              <a:off x="10759440"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25" name="Google Shape;125;p2"/>
            <p:cNvSpPr/>
            <p:nvPr/>
          </p:nvSpPr>
          <p:spPr>
            <a:xfrm>
              <a:off x="10940715"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grpSp>
        <p:nvGrpSpPr>
          <p:cNvPr id="126" name="Google Shape;126;p2"/>
          <p:cNvGrpSpPr/>
          <p:nvPr/>
        </p:nvGrpSpPr>
        <p:grpSpPr>
          <a:xfrm>
            <a:off x="1624554" y="3994185"/>
            <a:ext cx="375562" cy="48686"/>
            <a:chOff x="10578164" y="275923"/>
            <a:chExt cx="416551" cy="54000"/>
          </a:xfrm>
        </p:grpSpPr>
        <p:sp>
          <p:nvSpPr>
            <p:cNvPr id="127" name="Google Shape;127;p2"/>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28" name="Google Shape;128;p2"/>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29" name="Google Shape;129;p2"/>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grpSp>
        <p:nvGrpSpPr>
          <p:cNvPr id="130" name="Google Shape;130;p2"/>
          <p:cNvGrpSpPr/>
          <p:nvPr/>
        </p:nvGrpSpPr>
        <p:grpSpPr>
          <a:xfrm>
            <a:off x="2317340" y="3056971"/>
            <a:ext cx="375562" cy="48686"/>
            <a:chOff x="10578164" y="275923"/>
            <a:chExt cx="416551" cy="54000"/>
          </a:xfrm>
        </p:grpSpPr>
        <p:sp>
          <p:nvSpPr>
            <p:cNvPr id="131" name="Google Shape;131;p2"/>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32" name="Google Shape;132;p2"/>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33" name="Google Shape;133;p2"/>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grpSp>
        <p:nvGrpSpPr>
          <p:cNvPr id="134" name="Google Shape;134;p2"/>
          <p:cNvGrpSpPr/>
          <p:nvPr/>
        </p:nvGrpSpPr>
        <p:grpSpPr>
          <a:xfrm>
            <a:off x="2317340" y="3195094"/>
            <a:ext cx="375562" cy="48686"/>
            <a:chOff x="10578164" y="275923"/>
            <a:chExt cx="416551" cy="54000"/>
          </a:xfrm>
        </p:grpSpPr>
        <p:sp>
          <p:nvSpPr>
            <p:cNvPr id="135" name="Google Shape;135;p2"/>
            <p:cNvSpPr/>
            <p:nvPr/>
          </p:nvSpPr>
          <p:spPr>
            <a:xfrm>
              <a:off x="10578164"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36" name="Google Shape;136;p2"/>
            <p:cNvSpPr/>
            <p:nvPr/>
          </p:nvSpPr>
          <p:spPr>
            <a:xfrm>
              <a:off x="10759440"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37" name="Google Shape;137;p2"/>
            <p:cNvSpPr/>
            <p:nvPr/>
          </p:nvSpPr>
          <p:spPr>
            <a:xfrm>
              <a:off x="10940715"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grpSp>
        <p:nvGrpSpPr>
          <p:cNvPr id="138" name="Google Shape;138;p2"/>
          <p:cNvGrpSpPr/>
          <p:nvPr/>
        </p:nvGrpSpPr>
        <p:grpSpPr>
          <a:xfrm>
            <a:off x="2317340" y="3333218"/>
            <a:ext cx="375562" cy="48686"/>
            <a:chOff x="10578164" y="275923"/>
            <a:chExt cx="416551" cy="54000"/>
          </a:xfrm>
        </p:grpSpPr>
        <p:sp>
          <p:nvSpPr>
            <p:cNvPr id="139" name="Google Shape;139;p2"/>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40" name="Google Shape;140;p2"/>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41" name="Google Shape;141;p2"/>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grpSp>
        <p:nvGrpSpPr>
          <p:cNvPr id="152" name="Google Shape;152;p2"/>
          <p:cNvGrpSpPr/>
          <p:nvPr/>
        </p:nvGrpSpPr>
        <p:grpSpPr>
          <a:xfrm rot="-59870">
            <a:off x="2839696" y="180442"/>
            <a:ext cx="1382695" cy="1382610"/>
            <a:chOff x="3247624" y="213651"/>
            <a:chExt cx="1533709" cy="1533614"/>
          </a:xfrm>
        </p:grpSpPr>
        <p:sp>
          <p:nvSpPr>
            <p:cNvPr id="153" name="Google Shape;153;p2"/>
            <p:cNvSpPr/>
            <p:nvPr/>
          </p:nvSpPr>
          <p:spPr>
            <a:xfrm rot="-2642172" flipH="1">
              <a:off x="3472138" y="438179"/>
              <a:ext cx="1084572" cy="1084572"/>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54" name="Google Shape;154;p2"/>
            <p:cNvSpPr/>
            <p:nvPr/>
          </p:nvSpPr>
          <p:spPr>
            <a:xfrm rot="8157828" flipH="1">
              <a:off x="3472247" y="438165"/>
              <a:ext cx="1084572" cy="1084572"/>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sp>
        <p:nvSpPr>
          <p:cNvPr id="155" name="Google Shape;155;p2"/>
          <p:cNvSpPr/>
          <p:nvPr/>
        </p:nvSpPr>
        <p:spPr>
          <a:xfrm>
            <a:off x="3213766" y="554180"/>
            <a:ext cx="634800" cy="6348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56" name="Google Shape;156;p2"/>
          <p:cNvSpPr/>
          <p:nvPr/>
        </p:nvSpPr>
        <p:spPr>
          <a:xfrm>
            <a:off x="3370329" y="710744"/>
            <a:ext cx="321900" cy="3219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57" name="Google Shape;157;p2"/>
          <p:cNvSpPr/>
          <p:nvPr/>
        </p:nvSpPr>
        <p:spPr>
          <a:xfrm>
            <a:off x="4227637" y="200090"/>
            <a:ext cx="675300" cy="675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58" name="Google Shape;158;p2"/>
          <p:cNvSpPr/>
          <p:nvPr/>
        </p:nvSpPr>
        <p:spPr>
          <a:xfrm rot="5400000">
            <a:off x="4227560" y="868603"/>
            <a:ext cx="675300" cy="675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nvGrpSpPr>
          <p:cNvPr id="159" name="Google Shape;159;p2"/>
          <p:cNvGrpSpPr/>
          <p:nvPr/>
        </p:nvGrpSpPr>
        <p:grpSpPr>
          <a:xfrm rot="5400000">
            <a:off x="4390940" y="188811"/>
            <a:ext cx="348510" cy="675118"/>
            <a:chOff x="10628069" y="2437255"/>
            <a:chExt cx="369772" cy="748800"/>
          </a:xfrm>
        </p:grpSpPr>
        <p:cxnSp>
          <p:nvCxnSpPr>
            <p:cNvPr id="160" name="Google Shape;160;p2"/>
            <p:cNvCxnSpPr/>
            <p:nvPr/>
          </p:nvCxnSpPr>
          <p:spPr>
            <a:xfrm>
              <a:off x="10997841"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61" name="Google Shape;161;p2"/>
            <p:cNvCxnSpPr/>
            <p:nvPr/>
          </p:nvCxnSpPr>
          <p:spPr>
            <a:xfrm>
              <a:off x="10812955"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62" name="Google Shape;162;p2"/>
            <p:cNvCxnSpPr/>
            <p:nvPr/>
          </p:nvCxnSpPr>
          <p:spPr>
            <a:xfrm>
              <a:off x="10628069" y="2437255"/>
              <a:ext cx="0" cy="748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163" name="Google Shape;163;p2"/>
          <p:cNvGrpSpPr/>
          <p:nvPr/>
        </p:nvGrpSpPr>
        <p:grpSpPr>
          <a:xfrm rot="5400000">
            <a:off x="4397056" y="863429"/>
            <a:ext cx="333386" cy="675118"/>
            <a:chOff x="10628069" y="2437255"/>
            <a:chExt cx="369772" cy="748800"/>
          </a:xfrm>
        </p:grpSpPr>
        <p:cxnSp>
          <p:nvCxnSpPr>
            <p:cNvPr id="164" name="Google Shape;164;p2"/>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65" name="Google Shape;165;p2"/>
            <p:cNvCxnSpPr/>
            <p:nvPr/>
          </p:nvCxnSpPr>
          <p:spPr>
            <a:xfrm>
              <a:off x="10812955" y="2437255"/>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166" name="Google Shape;166;p2"/>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167" name="Google Shape;167;p2"/>
          <p:cNvSpPr/>
          <p:nvPr/>
        </p:nvSpPr>
        <p:spPr>
          <a:xfrm rot="10800000" flipH="1">
            <a:off x="4224174" y="198017"/>
            <a:ext cx="1345500" cy="1345500"/>
          </a:xfrm>
          <a:prstGeom prst="arc">
            <a:avLst>
              <a:gd name="adj1" fmla="val 16200000"/>
              <a:gd name="adj2" fmla="val 5378577"/>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68" name="Google Shape;168;p2"/>
          <p:cNvSpPr/>
          <p:nvPr/>
        </p:nvSpPr>
        <p:spPr>
          <a:xfrm>
            <a:off x="2980960" y="1701574"/>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69" name="Google Shape;169;p2"/>
          <p:cNvSpPr/>
          <p:nvPr/>
        </p:nvSpPr>
        <p:spPr>
          <a:xfrm>
            <a:off x="3155483" y="1701574"/>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70" name="Google Shape;170;p2"/>
          <p:cNvSpPr/>
          <p:nvPr/>
        </p:nvSpPr>
        <p:spPr>
          <a:xfrm>
            <a:off x="3330005" y="1701574"/>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71" name="Google Shape;171;p2"/>
          <p:cNvSpPr/>
          <p:nvPr/>
        </p:nvSpPr>
        <p:spPr>
          <a:xfrm>
            <a:off x="2980960" y="1839697"/>
            <a:ext cx="48900" cy="489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72" name="Google Shape;172;p2"/>
          <p:cNvSpPr/>
          <p:nvPr/>
        </p:nvSpPr>
        <p:spPr>
          <a:xfrm>
            <a:off x="3155483" y="1839697"/>
            <a:ext cx="48900" cy="489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73" name="Google Shape;173;p2"/>
          <p:cNvSpPr/>
          <p:nvPr/>
        </p:nvSpPr>
        <p:spPr>
          <a:xfrm>
            <a:off x="3330005" y="1839697"/>
            <a:ext cx="48900" cy="489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74" name="Google Shape;174;p2"/>
          <p:cNvSpPr/>
          <p:nvPr/>
        </p:nvSpPr>
        <p:spPr>
          <a:xfrm>
            <a:off x="2980960" y="1977821"/>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75" name="Google Shape;175;p2"/>
          <p:cNvSpPr/>
          <p:nvPr/>
        </p:nvSpPr>
        <p:spPr>
          <a:xfrm>
            <a:off x="3155483" y="1977821"/>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76" name="Google Shape;176;p2"/>
          <p:cNvSpPr/>
          <p:nvPr/>
        </p:nvSpPr>
        <p:spPr>
          <a:xfrm>
            <a:off x="3330005" y="1977821"/>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77" name="Google Shape;177;p2"/>
          <p:cNvSpPr/>
          <p:nvPr/>
        </p:nvSpPr>
        <p:spPr>
          <a:xfrm>
            <a:off x="3679050" y="1701574"/>
            <a:ext cx="48900" cy="48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78" name="Google Shape;178;p2"/>
          <p:cNvSpPr/>
          <p:nvPr/>
        </p:nvSpPr>
        <p:spPr>
          <a:xfrm>
            <a:off x="3853573" y="1701574"/>
            <a:ext cx="48900" cy="48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79" name="Google Shape;179;p2"/>
          <p:cNvSpPr/>
          <p:nvPr/>
        </p:nvSpPr>
        <p:spPr>
          <a:xfrm>
            <a:off x="4028094" y="1701574"/>
            <a:ext cx="48900" cy="48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80" name="Google Shape;180;p2"/>
          <p:cNvSpPr/>
          <p:nvPr/>
        </p:nvSpPr>
        <p:spPr>
          <a:xfrm>
            <a:off x="3679050" y="1839697"/>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81" name="Google Shape;181;p2"/>
          <p:cNvSpPr/>
          <p:nvPr/>
        </p:nvSpPr>
        <p:spPr>
          <a:xfrm>
            <a:off x="3853573" y="1839697"/>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82" name="Google Shape;182;p2"/>
          <p:cNvSpPr/>
          <p:nvPr/>
        </p:nvSpPr>
        <p:spPr>
          <a:xfrm>
            <a:off x="4028094" y="1839697"/>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83" name="Google Shape;183;p2"/>
          <p:cNvSpPr/>
          <p:nvPr/>
        </p:nvSpPr>
        <p:spPr>
          <a:xfrm>
            <a:off x="3679050" y="1977821"/>
            <a:ext cx="48900" cy="48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84" name="Google Shape;184;p2"/>
          <p:cNvSpPr/>
          <p:nvPr/>
        </p:nvSpPr>
        <p:spPr>
          <a:xfrm>
            <a:off x="3853573" y="1977821"/>
            <a:ext cx="48900" cy="48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85" name="Google Shape;185;p2"/>
          <p:cNvSpPr/>
          <p:nvPr/>
        </p:nvSpPr>
        <p:spPr>
          <a:xfrm>
            <a:off x="4028094" y="1977821"/>
            <a:ext cx="48900" cy="48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86" name="Google Shape;186;p2"/>
          <p:cNvSpPr/>
          <p:nvPr/>
        </p:nvSpPr>
        <p:spPr>
          <a:xfrm>
            <a:off x="3504528" y="1690003"/>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87" name="Google Shape;187;p2"/>
          <p:cNvSpPr/>
          <p:nvPr/>
        </p:nvSpPr>
        <p:spPr>
          <a:xfrm>
            <a:off x="3504528" y="1853436"/>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88" name="Google Shape;188;p2"/>
          <p:cNvSpPr/>
          <p:nvPr/>
        </p:nvSpPr>
        <p:spPr>
          <a:xfrm>
            <a:off x="3504528" y="1999514"/>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nvGrpSpPr>
          <p:cNvPr id="189" name="Google Shape;189;p2"/>
          <p:cNvGrpSpPr/>
          <p:nvPr/>
        </p:nvGrpSpPr>
        <p:grpSpPr>
          <a:xfrm rot="5400000">
            <a:off x="2883082" y="2143066"/>
            <a:ext cx="663186" cy="770815"/>
            <a:chOff x="10628069" y="2437255"/>
            <a:chExt cx="369772" cy="748800"/>
          </a:xfrm>
        </p:grpSpPr>
        <p:cxnSp>
          <p:nvCxnSpPr>
            <p:cNvPr id="190" name="Google Shape;190;p2"/>
            <p:cNvCxnSpPr/>
            <p:nvPr/>
          </p:nvCxnSpPr>
          <p:spPr>
            <a:xfrm>
              <a:off x="10997841"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91" name="Google Shape;191;p2"/>
            <p:cNvCxnSpPr/>
            <p:nvPr/>
          </p:nvCxnSpPr>
          <p:spPr>
            <a:xfrm>
              <a:off x="10812955"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92" name="Google Shape;192;p2"/>
            <p:cNvCxnSpPr/>
            <p:nvPr/>
          </p:nvCxnSpPr>
          <p:spPr>
            <a:xfrm>
              <a:off x="10628069" y="2437255"/>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193" name="Google Shape;193;p2"/>
          <p:cNvSpPr/>
          <p:nvPr/>
        </p:nvSpPr>
        <p:spPr>
          <a:xfrm rot="5400000">
            <a:off x="3523203" y="2194876"/>
            <a:ext cx="675300" cy="675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94" name="Google Shape;194;p2"/>
          <p:cNvSpPr/>
          <p:nvPr/>
        </p:nvSpPr>
        <p:spPr>
          <a:xfrm>
            <a:off x="3704689" y="2376285"/>
            <a:ext cx="312300" cy="3123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95" name="Google Shape;195;p2"/>
          <p:cNvSpPr/>
          <p:nvPr/>
        </p:nvSpPr>
        <p:spPr>
          <a:xfrm>
            <a:off x="140208" y="4223697"/>
            <a:ext cx="675300" cy="6753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96" name="Google Shape;196;p2"/>
          <p:cNvSpPr/>
          <p:nvPr/>
        </p:nvSpPr>
        <p:spPr>
          <a:xfrm rot="-5400000">
            <a:off x="828655" y="4207918"/>
            <a:ext cx="675300" cy="6753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nvGrpSpPr>
          <p:cNvPr id="197" name="Google Shape;197;p2"/>
          <p:cNvGrpSpPr/>
          <p:nvPr/>
        </p:nvGrpSpPr>
        <p:grpSpPr>
          <a:xfrm>
            <a:off x="311640" y="4212632"/>
            <a:ext cx="1017961" cy="675118"/>
            <a:chOff x="10624861" y="3933984"/>
            <a:chExt cx="1115330" cy="748800"/>
          </a:xfrm>
        </p:grpSpPr>
        <p:cxnSp>
          <p:nvCxnSpPr>
            <p:cNvPr id="198" name="Google Shape;198;p2"/>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99" name="Google Shape;199;p2"/>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00" name="Google Shape;200;p2"/>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01" name="Google Shape;201;p2"/>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02" name="Google Shape;202;p2"/>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03" name="Google Shape;203;p2"/>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04" name="Google Shape;204;p2"/>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205" name="Google Shape;205;p2"/>
          <p:cNvSpPr/>
          <p:nvPr/>
        </p:nvSpPr>
        <p:spPr>
          <a:xfrm rot="5400000">
            <a:off x="5593915" y="202749"/>
            <a:ext cx="1327200" cy="1327200"/>
          </a:xfrm>
          <a:prstGeom prst="arc">
            <a:avLst>
              <a:gd name="adj1" fmla="val 16200000"/>
              <a:gd name="adj2" fmla="val 125862"/>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nvGrpSpPr>
          <p:cNvPr id="206" name="Google Shape;206;p2"/>
          <p:cNvGrpSpPr/>
          <p:nvPr/>
        </p:nvGrpSpPr>
        <p:grpSpPr>
          <a:xfrm rot="-5400000" flipH="1">
            <a:off x="4395734" y="360537"/>
            <a:ext cx="1012677" cy="1012677"/>
            <a:chOff x="6214949" y="2511699"/>
            <a:chExt cx="1123200" cy="1123200"/>
          </a:xfrm>
        </p:grpSpPr>
        <p:sp>
          <p:nvSpPr>
            <p:cNvPr id="207" name="Google Shape;207;p2"/>
            <p:cNvSpPr/>
            <p:nvPr/>
          </p:nvSpPr>
          <p:spPr>
            <a:xfrm rot="-5400000" flipH="1">
              <a:off x="6402149" y="2698899"/>
              <a:ext cx="748800" cy="7488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08" name="Google Shape;208;p2"/>
            <p:cNvSpPr/>
            <p:nvPr/>
          </p:nvSpPr>
          <p:spPr>
            <a:xfrm rot="-5400000" flipH="1">
              <a:off x="6589349" y="2886099"/>
              <a:ext cx="374400" cy="374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09" name="Google Shape;209;p2"/>
            <p:cNvSpPr/>
            <p:nvPr/>
          </p:nvSpPr>
          <p:spPr>
            <a:xfrm rot="-5400000" flipH="1">
              <a:off x="6214949" y="2511699"/>
              <a:ext cx="1123200" cy="1123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GB" sz="1800">
                  <a:latin typeface="Calibri" panose="020F0502020204030204"/>
                  <a:ea typeface="Calibri" panose="020F0502020204030204"/>
                  <a:cs typeface="Calibri" panose="020F0502020204030204"/>
                  <a:sym typeface="Calibri" panose="020F0502020204030204"/>
                </a:rPr>
                <a:t>		</a:t>
              </a: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sp>
        <p:nvSpPr>
          <p:cNvPr id="210" name="Google Shape;210;p2"/>
          <p:cNvSpPr/>
          <p:nvPr/>
        </p:nvSpPr>
        <p:spPr>
          <a:xfrm rot="5400000" flipH="1">
            <a:off x="5571112" y="196746"/>
            <a:ext cx="1350000" cy="13500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11" name="Google Shape;211;p2"/>
          <p:cNvSpPr/>
          <p:nvPr/>
        </p:nvSpPr>
        <p:spPr>
          <a:xfrm rot="5400000" flipH="1">
            <a:off x="5903199" y="533896"/>
            <a:ext cx="675300" cy="6753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12" name="Google Shape;212;p2"/>
          <p:cNvSpPr/>
          <p:nvPr/>
        </p:nvSpPr>
        <p:spPr>
          <a:xfrm rot="5400000" flipH="1">
            <a:off x="6072224" y="702921"/>
            <a:ext cx="337500" cy="3375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14" name="Google Shape;214;p2"/>
          <p:cNvSpPr/>
          <p:nvPr/>
        </p:nvSpPr>
        <p:spPr>
          <a:xfrm>
            <a:off x="4732463" y="2029267"/>
            <a:ext cx="312300" cy="3123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215" name="Google Shape;215;p2"/>
          <p:cNvSpPr/>
          <p:nvPr/>
        </p:nvSpPr>
        <p:spPr>
          <a:xfrm flipH="1">
            <a:off x="11384173" y="5294736"/>
            <a:ext cx="675300" cy="675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216" name="Google Shape;216;p2"/>
          <p:cNvSpPr/>
          <p:nvPr/>
        </p:nvSpPr>
        <p:spPr>
          <a:xfrm flipH="1">
            <a:off x="10721116" y="5295357"/>
            <a:ext cx="1327200" cy="1327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nvGrpSpPr>
          <p:cNvPr id="217" name="Google Shape;217;p2"/>
          <p:cNvGrpSpPr/>
          <p:nvPr/>
        </p:nvGrpSpPr>
        <p:grpSpPr>
          <a:xfrm flipH="1">
            <a:off x="11392486" y="5960720"/>
            <a:ext cx="666771" cy="675118"/>
            <a:chOff x="8943245" y="2438859"/>
            <a:chExt cx="739541" cy="748800"/>
          </a:xfrm>
        </p:grpSpPr>
        <p:cxnSp>
          <p:nvCxnSpPr>
            <p:cNvPr id="218" name="Google Shape;218;p2"/>
            <p:cNvCxnSpPr/>
            <p:nvPr/>
          </p:nvCxnSpPr>
          <p:spPr>
            <a:xfrm>
              <a:off x="8943245"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19" name="Google Shape;219;p2"/>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20" name="Google Shape;220;p2"/>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21" name="Google Shape;221;p2"/>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22" name="Google Shape;222;p2"/>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223" name="Google Shape;223;p2"/>
          <p:cNvSpPr/>
          <p:nvPr/>
        </p:nvSpPr>
        <p:spPr>
          <a:xfrm flipH="1">
            <a:off x="10932465" y="5462716"/>
            <a:ext cx="989400" cy="989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224" name="Google Shape;224;p2"/>
          <p:cNvSpPr/>
          <p:nvPr/>
        </p:nvSpPr>
        <p:spPr>
          <a:xfrm flipH="1">
            <a:off x="11110191" y="5639891"/>
            <a:ext cx="634500" cy="6345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225" name="Google Shape;225;p2"/>
          <p:cNvSpPr/>
          <p:nvPr/>
        </p:nvSpPr>
        <p:spPr>
          <a:xfrm flipH="1">
            <a:off x="11270828" y="5801154"/>
            <a:ext cx="312600" cy="312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226" name="Google Shape;226;p2"/>
          <p:cNvSpPr/>
          <p:nvPr/>
        </p:nvSpPr>
        <p:spPr>
          <a:xfrm flipH="1">
            <a:off x="10040544" y="5294736"/>
            <a:ext cx="675300" cy="675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227" name="Google Shape;227;p2"/>
          <p:cNvSpPr/>
          <p:nvPr/>
        </p:nvSpPr>
        <p:spPr>
          <a:xfrm flipH="1">
            <a:off x="10041990" y="5970167"/>
            <a:ext cx="675300" cy="675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nvGrpSpPr>
          <p:cNvPr id="228" name="Google Shape;228;p2"/>
          <p:cNvGrpSpPr/>
          <p:nvPr/>
        </p:nvGrpSpPr>
        <p:grpSpPr>
          <a:xfrm flipH="1">
            <a:off x="10206833" y="5959274"/>
            <a:ext cx="333386" cy="675118"/>
            <a:chOff x="10628069" y="2437255"/>
            <a:chExt cx="369772" cy="748800"/>
          </a:xfrm>
        </p:grpSpPr>
        <p:cxnSp>
          <p:nvCxnSpPr>
            <p:cNvPr id="229" name="Google Shape;229;p2"/>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230" name="Google Shape;230;p2"/>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231" name="Google Shape;231;p2"/>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232" name="Google Shape;232;p2"/>
          <p:cNvSpPr/>
          <p:nvPr/>
        </p:nvSpPr>
        <p:spPr>
          <a:xfrm flipH="1">
            <a:off x="10194605" y="5461268"/>
            <a:ext cx="357600" cy="357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233" name="Google Shape;233;p2"/>
          <p:cNvSpPr/>
          <p:nvPr/>
        </p:nvSpPr>
        <p:spPr>
          <a:xfrm flipH="1">
            <a:off x="10281049" y="5547323"/>
            <a:ext cx="185100" cy="185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234" name="Google Shape;234;p2"/>
          <p:cNvSpPr/>
          <p:nvPr/>
        </p:nvSpPr>
        <p:spPr>
          <a:xfrm rot="-5400000" flipH="1">
            <a:off x="9363432" y="5971927"/>
            <a:ext cx="675300" cy="675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239" name="Google Shape;239;p2"/>
          <p:cNvSpPr/>
          <p:nvPr/>
        </p:nvSpPr>
        <p:spPr>
          <a:xfrm flipH="1">
            <a:off x="9384734" y="5317361"/>
            <a:ext cx="634500" cy="6345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240" name="Google Shape;240;p2"/>
          <p:cNvSpPr/>
          <p:nvPr/>
        </p:nvSpPr>
        <p:spPr>
          <a:xfrm flipH="1">
            <a:off x="9527852" y="5451144"/>
            <a:ext cx="357600" cy="3576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241" name="Google Shape;241;p2"/>
          <p:cNvSpPr/>
          <p:nvPr/>
        </p:nvSpPr>
        <p:spPr>
          <a:xfrm flipH="1">
            <a:off x="9614297" y="5537199"/>
            <a:ext cx="185100" cy="185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nvGrpSpPr>
          <p:cNvPr id="252" name="Google Shape;252;p2"/>
          <p:cNvGrpSpPr/>
          <p:nvPr/>
        </p:nvGrpSpPr>
        <p:grpSpPr>
          <a:xfrm rot="59870" flipH="1">
            <a:off x="7967145" y="5290998"/>
            <a:ext cx="1382695" cy="1382610"/>
            <a:chOff x="3247624" y="213651"/>
            <a:chExt cx="1533709" cy="1533614"/>
          </a:xfrm>
        </p:grpSpPr>
        <p:sp>
          <p:nvSpPr>
            <p:cNvPr id="253" name="Google Shape;253;p2"/>
            <p:cNvSpPr/>
            <p:nvPr/>
          </p:nvSpPr>
          <p:spPr>
            <a:xfrm rot="-2642172" flipH="1">
              <a:off x="3472138" y="438179"/>
              <a:ext cx="1084572" cy="1084572"/>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54" name="Google Shape;254;p2"/>
            <p:cNvSpPr/>
            <p:nvPr/>
          </p:nvSpPr>
          <p:spPr>
            <a:xfrm rot="8157828" flipH="1">
              <a:off x="3472247" y="438165"/>
              <a:ext cx="1084572" cy="1084572"/>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sp>
        <p:nvSpPr>
          <p:cNvPr id="255" name="Google Shape;255;p2"/>
          <p:cNvSpPr/>
          <p:nvPr/>
        </p:nvSpPr>
        <p:spPr>
          <a:xfrm flipH="1">
            <a:off x="8341270" y="5664736"/>
            <a:ext cx="634500" cy="6345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256" name="Google Shape;256;p2"/>
          <p:cNvSpPr/>
          <p:nvPr/>
        </p:nvSpPr>
        <p:spPr>
          <a:xfrm flipH="1">
            <a:off x="8497306" y="5821300"/>
            <a:ext cx="321900" cy="3219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257" name="Google Shape;257;p2"/>
          <p:cNvSpPr/>
          <p:nvPr/>
        </p:nvSpPr>
        <p:spPr>
          <a:xfrm flipH="1">
            <a:off x="11378724" y="3952721"/>
            <a:ext cx="675300" cy="675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258" name="Google Shape;258;p2"/>
          <p:cNvSpPr/>
          <p:nvPr/>
        </p:nvSpPr>
        <p:spPr>
          <a:xfrm rot="-5400000" flipH="1">
            <a:off x="11378800" y="4621234"/>
            <a:ext cx="675300" cy="675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nvGrpSpPr>
          <p:cNvPr id="259" name="Google Shape;259;p2"/>
          <p:cNvGrpSpPr/>
          <p:nvPr/>
        </p:nvGrpSpPr>
        <p:grpSpPr>
          <a:xfrm rot="-5400000" flipH="1">
            <a:off x="11542211" y="3941442"/>
            <a:ext cx="348510" cy="675118"/>
            <a:chOff x="10628069" y="2437255"/>
            <a:chExt cx="369772" cy="748800"/>
          </a:xfrm>
        </p:grpSpPr>
        <p:cxnSp>
          <p:nvCxnSpPr>
            <p:cNvPr id="260" name="Google Shape;260;p2"/>
            <p:cNvCxnSpPr/>
            <p:nvPr/>
          </p:nvCxnSpPr>
          <p:spPr>
            <a:xfrm>
              <a:off x="10997841"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61" name="Google Shape;261;p2"/>
            <p:cNvCxnSpPr/>
            <p:nvPr/>
          </p:nvCxnSpPr>
          <p:spPr>
            <a:xfrm>
              <a:off x="10812955"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62" name="Google Shape;262;p2"/>
            <p:cNvCxnSpPr/>
            <p:nvPr/>
          </p:nvCxnSpPr>
          <p:spPr>
            <a:xfrm>
              <a:off x="10628069" y="2437255"/>
              <a:ext cx="0" cy="748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263" name="Google Shape;263;p2"/>
          <p:cNvGrpSpPr/>
          <p:nvPr/>
        </p:nvGrpSpPr>
        <p:grpSpPr>
          <a:xfrm rot="-5400000" flipH="1">
            <a:off x="11551219" y="4616060"/>
            <a:ext cx="333386" cy="675118"/>
            <a:chOff x="10628069" y="2437255"/>
            <a:chExt cx="369772" cy="748800"/>
          </a:xfrm>
        </p:grpSpPr>
        <p:cxnSp>
          <p:nvCxnSpPr>
            <p:cNvPr id="264" name="Google Shape;264;p2"/>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265" name="Google Shape;265;p2"/>
            <p:cNvCxnSpPr/>
            <p:nvPr/>
          </p:nvCxnSpPr>
          <p:spPr>
            <a:xfrm>
              <a:off x="10812955" y="2437255"/>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266" name="Google Shape;266;p2"/>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267" name="Google Shape;267;p2"/>
          <p:cNvSpPr/>
          <p:nvPr/>
        </p:nvSpPr>
        <p:spPr>
          <a:xfrm rot="10800000">
            <a:off x="10711987" y="3950648"/>
            <a:ext cx="1345500" cy="1345500"/>
          </a:xfrm>
          <a:prstGeom prst="arc">
            <a:avLst>
              <a:gd name="adj1" fmla="val 16200000"/>
              <a:gd name="adj2" fmla="val 5378577"/>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nvGrpSpPr>
          <p:cNvPr id="268" name="Google Shape;268;p2"/>
          <p:cNvGrpSpPr/>
          <p:nvPr/>
        </p:nvGrpSpPr>
        <p:grpSpPr>
          <a:xfrm rot="5400000">
            <a:off x="10873249" y="4113168"/>
            <a:ext cx="1012677" cy="1012677"/>
            <a:chOff x="6214949" y="2511699"/>
            <a:chExt cx="1123200" cy="1123200"/>
          </a:xfrm>
        </p:grpSpPr>
        <p:sp>
          <p:nvSpPr>
            <p:cNvPr id="269" name="Google Shape;269;p2"/>
            <p:cNvSpPr/>
            <p:nvPr/>
          </p:nvSpPr>
          <p:spPr>
            <a:xfrm rot="-5400000" flipH="1">
              <a:off x="6402149" y="2698899"/>
              <a:ext cx="748800" cy="7488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70" name="Google Shape;270;p2"/>
            <p:cNvSpPr/>
            <p:nvPr/>
          </p:nvSpPr>
          <p:spPr>
            <a:xfrm rot="-5400000" flipH="1">
              <a:off x="6589349" y="2886099"/>
              <a:ext cx="374400" cy="374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71" name="Google Shape;271;p2"/>
            <p:cNvSpPr/>
            <p:nvPr/>
          </p:nvSpPr>
          <p:spPr>
            <a:xfrm rot="-5400000" flipH="1">
              <a:off x="6214949" y="2511699"/>
              <a:ext cx="1123200" cy="1123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GB" sz="1800">
                  <a:latin typeface="Calibri" panose="020F0502020204030204"/>
                  <a:ea typeface="Calibri" panose="020F0502020204030204"/>
                  <a:cs typeface="Calibri" panose="020F0502020204030204"/>
                  <a:sym typeface="Calibri" panose="020F0502020204030204"/>
                </a:rPr>
                <a:t>		</a:t>
              </a: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281" name="Group 280"/>
          <p:cNvGrpSpPr/>
          <p:nvPr userDrawn="1"/>
        </p:nvGrpSpPr>
        <p:grpSpPr>
          <a:xfrm>
            <a:off x="2146008" y="1026543"/>
            <a:ext cx="674830" cy="309999"/>
            <a:chOff x="11184673" y="2647468"/>
            <a:chExt cx="748937" cy="369772"/>
          </a:xfrm>
        </p:grpSpPr>
        <p:cxnSp>
          <p:nvCxnSpPr>
            <p:cNvPr id="282" name="Straight Connector 281"/>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83" name="Straight Connector 282"/>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84" name="Straight Connector 283"/>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grpSp>
        <p:nvGrpSpPr>
          <p:cNvPr id="285" name="Group 284"/>
          <p:cNvGrpSpPr/>
          <p:nvPr userDrawn="1"/>
        </p:nvGrpSpPr>
        <p:grpSpPr>
          <a:xfrm>
            <a:off x="9372069" y="6159187"/>
            <a:ext cx="677705" cy="341702"/>
            <a:chOff x="11184673" y="2647468"/>
            <a:chExt cx="748937" cy="369772"/>
          </a:xfrm>
        </p:grpSpPr>
        <p:cxnSp>
          <p:nvCxnSpPr>
            <p:cNvPr id="286" name="Straight Connector 285"/>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87" name="Straight Connector 286"/>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88" name="Straight Connector 287"/>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008 Three columns">
  <p:cSld name="CUSTOM_8">
    <p:spTree>
      <p:nvGrpSpPr>
        <p:cNvPr id="1" name="Shape 1275"/>
        <p:cNvGrpSpPr/>
        <p:nvPr/>
      </p:nvGrpSpPr>
      <p:grpSpPr>
        <a:xfrm>
          <a:off x="0" y="0"/>
          <a:ext cx="0" cy="0"/>
          <a:chOff x="0" y="0"/>
          <a:chExt cx="0" cy="0"/>
        </a:xfrm>
      </p:grpSpPr>
      <p:sp>
        <p:nvSpPr>
          <p:cNvPr id="1371" name="Google Shape;1371;p11"/>
          <p:cNvSpPr/>
          <p:nvPr/>
        </p:nvSpPr>
        <p:spPr>
          <a:xfrm>
            <a:off x="2551821" y="141300"/>
            <a:ext cx="1266300" cy="12180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nvGrpSpPr>
          <p:cNvPr id="112" name="Group 111"/>
          <p:cNvGrpSpPr/>
          <p:nvPr userDrawn="1"/>
        </p:nvGrpSpPr>
        <p:grpSpPr>
          <a:xfrm>
            <a:off x="2555335" y="129395"/>
            <a:ext cx="1329222" cy="1086929"/>
            <a:chOff x="3210946" y="234733"/>
            <a:chExt cx="1560780" cy="1298611"/>
          </a:xfrm>
        </p:grpSpPr>
        <p:cxnSp>
          <p:nvCxnSpPr>
            <p:cNvPr id="113" name="Straight Connector 112"/>
            <p:cNvCxnSpPr/>
            <p:nvPr/>
          </p:nvCxnSpPr>
          <p:spPr>
            <a:xfrm rot="5400000">
              <a:off x="3991336" y="752954"/>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p:cNvCxnSpPr/>
            <p:nvPr/>
          </p:nvCxnSpPr>
          <p:spPr>
            <a:xfrm rot="5400000">
              <a:off x="3991336" y="567439"/>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p:cNvCxnSpPr/>
            <p:nvPr/>
          </p:nvCxnSpPr>
          <p:spPr>
            <a:xfrm rot="5400000">
              <a:off x="3991336" y="381923"/>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p:nvCxnSpPr>
          <p:spPr>
            <a:xfrm rot="5400000">
              <a:off x="3991336" y="19640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p:cNvCxnSpPr/>
            <p:nvPr/>
          </p:nvCxnSpPr>
          <p:spPr>
            <a:xfrm rot="5400000">
              <a:off x="3991336" y="1089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a:xfrm rot="5400000">
              <a:off x="3991336" y="-174625"/>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a:xfrm rot="5400000">
              <a:off x="3991336" y="-36014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p:nvCxnSpPr>
          <p:spPr>
            <a:xfrm rot="5400000">
              <a:off x="3991336" y="-54565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1276" name="Google Shape;1276;p11"/>
          <p:cNvSpPr txBox="1">
            <a:spLocks noGrp="1"/>
          </p:cNvSpPr>
          <p:nvPr>
            <p:ph type="subTitle" idx="1"/>
          </p:nvPr>
        </p:nvSpPr>
        <p:spPr>
          <a:xfrm>
            <a:off x="5437206" y="1729975"/>
            <a:ext cx="6406800" cy="606900"/>
          </a:xfrm>
          <a:prstGeom prst="rect">
            <a:avLst/>
          </a:prstGeom>
        </p:spPr>
        <p:txBody>
          <a:bodyPr spcFirstLastPara="1" wrap="square" lIns="121900" tIns="121900" rIns="121900" bIns="121900" anchor="t" anchorCtr="0">
            <a:noAutofit/>
          </a:bodyPr>
          <a:lstStyle>
            <a:lvl1pPr lvl="0" rtl="0">
              <a:spcBef>
                <a:spcPts val="0"/>
              </a:spcBef>
              <a:spcAft>
                <a:spcPts val="0"/>
              </a:spcAft>
              <a:buClr>
                <a:schemeClr val="accent1"/>
              </a:buClr>
              <a:buSzPts val="1800"/>
              <a:buNone/>
              <a:defRPr sz="1800" b="1">
                <a:solidFill>
                  <a:schemeClr val="accent1"/>
                </a:solidFill>
              </a:defRPr>
            </a:lvl1pPr>
            <a:lvl2pPr lvl="1" rtl="0">
              <a:spcBef>
                <a:spcPts val="2100"/>
              </a:spcBef>
              <a:spcAft>
                <a:spcPts val="0"/>
              </a:spcAft>
              <a:buClr>
                <a:schemeClr val="accent1"/>
              </a:buClr>
              <a:buSzPts val="1800"/>
              <a:buNone/>
              <a:defRPr sz="1800" b="1">
                <a:solidFill>
                  <a:schemeClr val="accent1"/>
                </a:solidFill>
              </a:defRPr>
            </a:lvl2pPr>
            <a:lvl3pPr lvl="2" rtl="0">
              <a:spcBef>
                <a:spcPts val="2100"/>
              </a:spcBef>
              <a:spcAft>
                <a:spcPts val="0"/>
              </a:spcAft>
              <a:buClr>
                <a:schemeClr val="accent1"/>
              </a:buClr>
              <a:buSzPts val="1800"/>
              <a:buNone/>
              <a:defRPr sz="1800" b="1">
                <a:solidFill>
                  <a:schemeClr val="accent1"/>
                </a:solidFill>
              </a:defRPr>
            </a:lvl3pPr>
            <a:lvl4pPr lvl="3" rtl="0">
              <a:spcBef>
                <a:spcPts val="2100"/>
              </a:spcBef>
              <a:spcAft>
                <a:spcPts val="0"/>
              </a:spcAft>
              <a:buClr>
                <a:schemeClr val="accent1"/>
              </a:buClr>
              <a:buSzPts val="1800"/>
              <a:buNone/>
              <a:defRPr sz="1800" b="1">
                <a:solidFill>
                  <a:schemeClr val="accent1"/>
                </a:solidFill>
              </a:defRPr>
            </a:lvl4pPr>
            <a:lvl5pPr lvl="4" rtl="0">
              <a:spcBef>
                <a:spcPts val="2100"/>
              </a:spcBef>
              <a:spcAft>
                <a:spcPts val="0"/>
              </a:spcAft>
              <a:buClr>
                <a:schemeClr val="accent1"/>
              </a:buClr>
              <a:buSzPts val="1800"/>
              <a:buNone/>
              <a:defRPr sz="1800" b="1">
                <a:solidFill>
                  <a:schemeClr val="accent1"/>
                </a:solidFill>
              </a:defRPr>
            </a:lvl5pPr>
            <a:lvl6pPr lvl="5" rtl="0">
              <a:spcBef>
                <a:spcPts val="2100"/>
              </a:spcBef>
              <a:spcAft>
                <a:spcPts val="0"/>
              </a:spcAft>
              <a:buClr>
                <a:schemeClr val="accent1"/>
              </a:buClr>
              <a:buSzPts val="1800"/>
              <a:buNone/>
              <a:defRPr sz="1800" b="1">
                <a:solidFill>
                  <a:schemeClr val="accent1"/>
                </a:solidFill>
              </a:defRPr>
            </a:lvl6pPr>
            <a:lvl7pPr lvl="6" rtl="0">
              <a:spcBef>
                <a:spcPts val="2100"/>
              </a:spcBef>
              <a:spcAft>
                <a:spcPts val="0"/>
              </a:spcAft>
              <a:buClr>
                <a:schemeClr val="accent1"/>
              </a:buClr>
              <a:buSzPts val="1800"/>
              <a:buNone/>
              <a:defRPr sz="1800" b="1">
                <a:solidFill>
                  <a:schemeClr val="accent1"/>
                </a:solidFill>
              </a:defRPr>
            </a:lvl7pPr>
            <a:lvl8pPr lvl="7" rtl="0">
              <a:spcBef>
                <a:spcPts val="2100"/>
              </a:spcBef>
              <a:spcAft>
                <a:spcPts val="0"/>
              </a:spcAft>
              <a:buClr>
                <a:schemeClr val="accent1"/>
              </a:buClr>
              <a:buSzPts val="1800"/>
              <a:buNone/>
              <a:defRPr sz="1800" b="1">
                <a:solidFill>
                  <a:schemeClr val="accent1"/>
                </a:solidFill>
              </a:defRPr>
            </a:lvl8pPr>
            <a:lvl9pPr lvl="8" rtl="0">
              <a:spcBef>
                <a:spcPts val="2100"/>
              </a:spcBef>
              <a:spcAft>
                <a:spcPts val="2100"/>
              </a:spcAft>
              <a:buClr>
                <a:schemeClr val="accent1"/>
              </a:buClr>
              <a:buSzPts val="1800"/>
              <a:buNone/>
              <a:defRPr sz="1800" b="1">
                <a:solidFill>
                  <a:schemeClr val="accent1"/>
                </a:solidFill>
              </a:defRPr>
            </a:lvl9pPr>
          </a:lstStyle>
          <a:p>
            <a:endParaRPr/>
          </a:p>
        </p:txBody>
      </p:sp>
      <p:sp>
        <p:nvSpPr>
          <p:cNvPr id="1277" name="Google Shape;1277;p11"/>
          <p:cNvSpPr txBox="1">
            <a:spLocks noGrp="1"/>
          </p:cNvSpPr>
          <p:nvPr>
            <p:ph type="subTitle" idx="2"/>
          </p:nvPr>
        </p:nvSpPr>
        <p:spPr>
          <a:xfrm>
            <a:off x="5437206" y="3334868"/>
            <a:ext cx="6406800" cy="606900"/>
          </a:xfrm>
          <a:prstGeom prst="rect">
            <a:avLst/>
          </a:prstGeom>
        </p:spPr>
        <p:txBody>
          <a:bodyPr spcFirstLastPara="1" wrap="square" lIns="121900" tIns="121900" rIns="121900" bIns="121900" anchor="t" anchorCtr="0">
            <a:noAutofit/>
          </a:bodyPr>
          <a:lstStyle>
            <a:lvl1pPr lvl="0" rtl="0">
              <a:spcBef>
                <a:spcPts val="0"/>
              </a:spcBef>
              <a:spcAft>
                <a:spcPts val="0"/>
              </a:spcAft>
              <a:buClr>
                <a:schemeClr val="accent3"/>
              </a:buClr>
              <a:buSzPts val="1800"/>
              <a:buNone/>
              <a:defRPr sz="1800" b="1">
                <a:solidFill>
                  <a:schemeClr val="accent3"/>
                </a:solidFill>
              </a:defRPr>
            </a:lvl1pPr>
            <a:lvl2pPr lvl="1" rtl="0">
              <a:spcBef>
                <a:spcPts val="2100"/>
              </a:spcBef>
              <a:spcAft>
                <a:spcPts val="0"/>
              </a:spcAft>
              <a:buClr>
                <a:schemeClr val="accent3"/>
              </a:buClr>
              <a:buSzPts val="1800"/>
              <a:buNone/>
              <a:defRPr sz="1800" b="1">
                <a:solidFill>
                  <a:schemeClr val="accent3"/>
                </a:solidFill>
              </a:defRPr>
            </a:lvl2pPr>
            <a:lvl3pPr lvl="2" rtl="0">
              <a:spcBef>
                <a:spcPts val="2100"/>
              </a:spcBef>
              <a:spcAft>
                <a:spcPts val="0"/>
              </a:spcAft>
              <a:buClr>
                <a:schemeClr val="accent3"/>
              </a:buClr>
              <a:buSzPts val="1800"/>
              <a:buNone/>
              <a:defRPr sz="1800" b="1">
                <a:solidFill>
                  <a:schemeClr val="accent3"/>
                </a:solidFill>
              </a:defRPr>
            </a:lvl3pPr>
            <a:lvl4pPr lvl="3" rtl="0">
              <a:spcBef>
                <a:spcPts val="2100"/>
              </a:spcBef>
              <a:spcAft>
                <a:spcPts val="0"/>
              </a:spcAft>
              <a:buClr>
                <a:schemeClr val="accent3"/>
              </a:buClr>
              <a:buSzPts val="1800"/>
              <a:buNone/>
              <a:defRPr sz="1800" b="1">
                <a:solidFill>
                  <a:schemeClr val="accent3"/>
                </a:solidFill>
              </a:defRPr>
            </a:lvl4pPr>
            <a:lvl5pPr lvl="4" rtl="0">
              <a:spcBef>
                <a:spcPts val="2100"/>
              </a:spcBef>
              <a:spcAft>
                <a:spcPts val="0"/>
              </a:spcAft>
              <a:buClr>
                <a:schemeClr val="accent3"/>
              </a:buClr>
              <a:buSzPts val="1800"/>
              <a:buNone/>
              <a:defRPr sz="1800" b="1">
                <a:solidFill>
                  <a:schemeClr val="accent3"/>
                </a:solidFill>
              </a:defRPr>
            </a:lvl5pPr>
            <a:lvl6pPr lvl="5" rtl="0">
              <a:spcBef>
                <a:spcPts val="2100"/>
              </a:spcBef>
              <a:spcAft>
                <a:spcPts val="0"/>
              </a:spcAft>
              <a:buClr>
                <a:schemeClr val="accent3"/>
              </a:buClr>
              <a:buSzPts val="1800"/>
              <a:buNone/>
              <a:defRPr sz="1800" b="1">
                <a:solidFill>
                  <a:schemeClr val="accent3"/>
                </a:solidFill>
              </a:defRPr>
            </a:lvl6pPr>
            <a:lvl7pPr lvl="6" rtl="0">
              <a:spcBef>
                <a:spcPts val="2100"/>
              </a:spcBef>
              <a:spcAft>
                <a:spcPts val="0"/>
              </a:spcAft>
              <a:buClr>
                <a:schemeClr val="accent3"/>
              </a:buClr>
              <a:buSzPts val="1800"/>
              <a:buNone/>
              <a:defRPr sz="1800" b="1">
                <a:solidFill>
                  <a:schemeClr val="accent3"/>
                </a:solidFill>
              </a:defRPr>
            </a:lvl7pPr>
            <a:lvl8pPr lvl="7" rtl="0">
              <a:spcBef>
                <a:spcPts val="2100"/>
              </a:spcBef>
              <a:spcAft>
                <a:spcPts val="0"/>
              </a:spcAft>
              <a:buClr>
                <a:schemeClr val="accent3"/>
              </a:buClr>
              <a:buSzPts val="1800"/>
              <a:buNone/>
              <a:defRPr sz="1800" b="1">
                <a:solidFill>
                  <a:schemeClr val="accent3"/>
                </a:solidFill>
              </a:defRPr>
            </a:lvl8pPr>
            <a:lvl9pPr lvl="8" rtl="0">
              <a:spcBef>
                <a:spcPts val="2100"/>
              </a:spcBef>
              <a:spcAft>
                <a:spcPts val="2100"/>
              </a:spcAft>
              <a:buClr>
                <a:schemeClr val="accent3"/>
              </a:buClr>
              <a:buSzPts val="1800"/>
              <a:buNone/>
              <a:defRPr sz="1800" b="1">
                <a:solidFill>
                  <a:schemeClr val="accent3"/>
                </a:solidFill>
              </a:defRPr>
            </a:lvl9pPr>
          </a:lstStyle>
          <a:p>
            <a:endParaRPr/>
          </a:p>
        </p:txBody>
      </p:sp>
      <p:sp>
        <p:nvSpPr>
          <p:cNvPr id="1278" name="Google Shape;1278;p11"/>
          <p:cNvSpPr txBox="1">
            <a:spLocks noGrp="1"/>
          </p:cNvSpPr>
          <p:nvPr>
            <p:ph type="subTitle" idx="3"/>
          </p:nvPr>
        </p:nvSpPr>
        <p:spPr>
          <a:xfrm>
            <a:off x="5437206" y="4939762"/>
            <a:ext cx="6406800" cy="606900"/>
          </a:xfrm>
          <a:prstGeom prst="rect">
            <a:avLst/>
          </a:prstGeom>
        </p:spPr>
        <p:txBody>
          <a:bodyPr spcFirstLastPara="1" wrap="square" lIns="121900" tIns="121900" rIns="121900" bIns="121900" anchor="t" anchorCtr="0">
            <a:noAutofit/>
          </a:bodyPr>
          <a:lstStyle>
            <a:lvl1pPr lvl="0" rtl="0">
              <a:spcBef>
                <a:spcPts val="0"/>
              </a:spcBef>
              <a:spcAft>
                <a:spcPts val="0"/>
              </a:spcAft>
              <a:buClr>
                <a:schemeClr val="accent4"/>
              </a:buClr>
              <a:buSzPts val="1800"/>
              <a:buNone/>
              <a:defRPr sz="1800" b="1">
                <a:solidFill>
                  <a:schemeClr val="accent4"/>
                </a:solidFill>
              </a:defRPr>
            </a:lvl1pPr>
            <a:lvl2pPr lvl="1" rtl="0">
              <a:spcBef>
                <a:spcPts val="2100"/>
              </a:spcBef>
              <a:spcAft>
                <a:spcPts val="0"/>
              </a:spcAft>
              <a:buClr>
                <a:schemeClr val="accent4"/>
              </a:buClr>
              <a:buSzPts val="1800"/>
              <a:buNone/>
              <a:defRPr sz="1800" b="1">
                <a:solidFill>
                  <a:schemeClr val="accent4"/>
                </a:solidFill>
              </a:defRPr>
            </a:lvl2pPr>
            <a:lvl3pPr lvl="2" rtl="0">
              <a:spcBef>
                <a:spcPts val="2100"/>
              </a:spcBef>
              <a:spcAft>
                <a:spcPts val="0"/>
              </a:spcAft>
              <a:buClr>
                <a:schemeClr val="accent4"/>
              </a:buClr>
              <a:buSzPts val="1800"/>
              <a:buNone/>
              <a:defRPr sz="1800" b="1">
                <a:solidFill>
                  <a:schemeClr val="accent4"/>
                </a:solidFill>
              </a:defRPr>
            </a:lvl3pPr>
            <a:lvl4pPr lvl="3" rtl="0">
              <a:spcBef>
                <a:spcPts val="2100"/>
              </a:spcBef>
              <a:spcAft>
                <a:spcPts val="0"/>
              </a:spcAft>
              <a:buClr>
                <a:schemeClr val="accent4"/>
              </a:buClr>
              <a:buSzPts val="1800"/>
              <a:buNone/>
              <a:defRPr sz="1800" b="1">
                <a:solidFill>
                  <a:schemeClr val="accent4"/>
                </a:solidFill>
              </a:defRPr>
            </a:lvl4pPr>
            <a:lvl5pPr lvl="4" rtl="0">
              <a:spcBef>
                <a:spcPts val="2100"/>
              </a:spcBef>
              <a:spcAft>
                <a:spcPts val="0"/>
              </a:spcAft>
              <a:buClr>
                <a:schemeClr val="accent4"/>
              </a:buClr>
              <a:buSzPts val="1800"/>
              <a:buNone/>
              <a:defRPr sz="1800" b="1">
                <a:solidFill>
                  <a:schemeClr val="accent4"/>
                </a:solidFill>
              </a:defRPr>
            </a:lvl5pPr>
            <a:lvl6pPr lvl="5" rtl="0">
              <a:spcBef>
                <a:spcPts val="2100"/>
              </a:spcBef>
              <a:spcAft>
                <a:spcPts val="0"/>
              </a:spcAft>
              <a:buClr>
                <a:schemeClr val="accent4"/>
              </a:buClr>
              <a:buSzPts val="1800"/>
              <a:buNone/>
              <a:defRPr sz="1800" b="1">
                <a:solidFill>
                  <a:schemeClr val="accent4"/>
                </a:solidFill>
              </a:defRPr>
            </a:lvl6pPr>
            <a:lvl7pPr lvl="6" rtl="0">
              <a:spcBef>
                <a:spcPts val="2100"/>
              </a:spcBef>
              <a:spcAft>
                <a:spcPts val="0"/>
              </a:spcAft>
              <a:buClr>
                <a:schemeClr val="accent4"/>
              </a:buClr>
              <a:buSzPts val="1800"/>
              <a:buNone/>
              <a:defRPr sz="1800" b="1">
                <a:solidFill>
                  <a:schemeClr val="accent4"/>
                </a:solidFill>
              </a:defRPr>
            </a:lvl7pPr>
            <a:lvl8pPr lvl="7" rtl="0">
              <a:spcBef>
                <a:spcPts val="2100"/>
              </a:spcBef>
              <a:spcAft>
                <a:spcPts val="0"/>
              </a:spcAft>
              <a:buClr>
                <a:schemeClr val="accent4"/>
              </a:buClr>
              <a:buSzPts val="1800"/>
              <a:buNone/>
              <a:defRPr sz="1800" b="1">
                <a:solidFill>
                  <a:schemeClr val="accent4"/>
                </a:solidFill>
              </a:defRPr>
            </a:lvl8pPr>
            <a:lvl9pPr lvl="8" rtl="0">
              <a:spcBef>
                <a:spcPts val="2100"/>
              </a:spcBef>
              <a:spcAft>
                <a:spcPts val="2100"/>
              </a:spcAft>
              <a:buClr>
                <a:schemeClr val="accent4"/>
              </a:buClr>
              <a:buSzPts val="1800"/>
              <a:buNone/>
              <a:defRPr sz="1800" b="1">
                <a:solidFill>
                  <a:schemeClr val="accent4"/>
                </a:solidFill>
              </a:defRPr>
            </a:lvl9pPr>
          </a:lstStyle>
          <a:p>
            <a:endParaRPr/>
          </a:p>
        </p:txBody>
      </p:sp>
      <p:sp>
        <p:nvSpPr>
          <p:cNvPr id="1279" name="Google Shape;1279;p11"/>
          <p:cNvSpPr txBox="1">
            <a:spLocks noGrp="1"/>
          </p:cNvSpPr>
          <p:nvPr>
            <p:ph type="title"/>
          </p:nvPr>
        </p:nvSpPr>
        <p:spPr>
          <a:xfrm>
            <a:off x="4486825" y="593375"/>
            <a:ext cx="7358100" cy="763500"/>
          </a:xfrm>
          <a:prstGeom prst="rect">
            <a:avLst/>
          </a:prstGeom>
        </p:spPr>
        <p:txBody>
          <a:bodyPr spcFirstLastPara="1" wrap="square" lIns="121900" tIns="121900" rIns="121900" bIns="121900" anchor="t" anchorCtr="0">
            <a:noAutofit/>
          </a:bodyPr>
          <a:lstStyle>
            <a:lvl1pPr marL="0" marR="0" lvl="0" indent="0" algn="l" rtl="0">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2pPr>
            <a:lvl3pPr lvl="2"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3pPr>
            <a:lvl4pPr lvl="3"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4pPr>
            <a:lvl5pPr lvl="4"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5pPr>
            <a:lvl6pPr lvl="5"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6pPr>
            <a:lvl7pPr lvl="6"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7pPr>
            <a:lvl8pPr lvl="7"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8pPr>
            <a:lvl9pPr lvl="8"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9pPr>
          </a:lstStyle>
          <a:p>
            <a:endParaRPr/>
          </a:p>
        </p:txBody>
      </p:sp>
      <p:sp>
        <p:nvSpPr>
          <p:cNvPr id="1280" name="Google Shape;1280;p11"/>
          <p:cNvSpPr txBox="1">
            <a:spLocks noGrp="1"/>
          </p:cNvSpPr>
          <p:nvPr>
            <p:ph type="body" idx="4"/>
          </p:nvPr>
        </p:nvSpPr>
        <p:spPr>
          <a:xfrm>
            <a:off x="5437200" y="2167925"/>
            <a:ext cx="6406800" cy="925200"/>
          </a:xfrm>
          <a:prstGeom prst="rect">
            <a:avLst/>
          </a:prstGeom>
        </p:spPr>
        <p:txBody>
          <a:bodyPr spcFirstLastPara="1" wrap="square" lIns="121900" tIns="121900" rIns="121900" bIns="121900" anchor="t" anchorCtr="0">
            <a:noAutofit/>
          </a:bodyPr>
          <a:lstStyle>
            <a:lvl1pPr marL="457200" lvl="0" indent="-317500">
              <a:spcBef>
                <a:spcPts val="0"/>
              </a:spcBef>
              <a:spcAft>
                <a:spcPts val="0"/>
              </a:spcAft>
              <a:buSzPts val="1400"/>
              <a:buChar char="●"/>
              <a:defRPr sz="1400"/>
            </a:lvl1pPr>
            <a:lvl2pPr marL="914400" lvl="1" indent="-317500">
              <a:spcBef>
                <a:spcPts val="2100"/>
              </a:spcBef>
              <a:spcAft>
                <a:spcPts val="0"/>
              </a:spcAft>
              <a:buSzPts val="1400"/>
              <a:buChar char="○"/>
              <a:defRPr sz="1400"/>
            </a:lvl2pPr>
            <a:lvl3pPr marL="1371600" lvl="2" indent="-317500">
              <a:spcBef>
                <a:spcPts val="2100"/>
              </a:spcBef>
              <a:spcAft>
                <a:spcPts val="0"/>
              </a:spcAft>
              <a:buSzPts val="1400"/>
              <a:buChar char="■"/>
              <a:defRPr sz="1400"/>
            </a:lvl3pPr>
            <a:lvl4pPr marL="1828800" lvl="3" indent="-317500">
              <a:spcBef>
                <a:spcPts val="2100"/>
              </a:spcBef>
              <a:spcAft>
                <a:spcPts val="0"/>
              </a:spcAft>
              <a:buSzPts val="1400"/>
              <a:buChar char="●"/>
              <a:defRPr sz="1400"/>
            </a:lvl4pPr>
            <a:lvl5pPr marL="2286000" lvl="4" indent="-317500">
              <a:spcBef>
                <a:spcPts val="2100"/>
              </a:spcBef>
              <a:spcAft>
                <a:spcPts val="0"/>
              </a:spcAft>
              <a:buSzPts val="1400"/>
              <a:buChar char="○"/>
              <a:defRPr sz="1400"/>
            </a:lvl5pPr>
            <a:lvl6pPr marL="2743200" lvl="5" indent="-317500">
              <a:spcBef>
                <a:spcPts val="2100"/>
              </a:spcBef>
              <a:spcAft>
                <a:spcPts val="0"/>
              </a:spcAft>
              <a:buSzPts val="1400"/>
              <a:buChar char="■"/>
              <a:defRPr sz="1400"/>
            </a:lvl6pPr>
            <a:lvl7pPr marL="3200400" lvl="6" indent="-317500">
              <a:spcBef>
                <a:spcPts val="2100"/>
              </a:spcBef>
              <a:spcAft>
                <a:spcPts val="0"/>
              </a:spcAft>
              <a:buSzPts val="1400"/>
              <a:buChar char="●"/>
              <a:defRPr sz="1400"/>
            </a:lvl7pPr>
            <a:lvl8pPr marL="3657600" lvl="7" indent="-317500">
              <a:spcBef>
                <a:spcPts val="2100"/>
              </a:spcBef>
              <a:spcAft>
                <a:spcPts val="0"/>
              </a:spcAft>
              <a:buSzPts val="1400"/>
              <a:buChar char="○"/>
              <a:defRPr sz="1400"/>
            </a:lvl8pPr>
            <a:lvl9pPr marL="4114800" lvl="8" indent="-317500">
              <a:spcBef>
                <a:spcPts val="2100"/>
              </a:spcBef>
              <a:spcAft>
                <a:spcPts val="2100"/>
              </a:spcAft>
              <a:buSzPts val="1400"/>
              <a:buChar char="■"/>
              <a:defRPr sz="1400"/>
            </a:lvl9pPr>
          </a:lstStyle>
          <a:p>
            <a:endParaRPr/>
          </a:p>
        </p:txBody>
      </p:sp>
      <p:sp>
        <p:nvSpPr>
          <p:cNvPr id="1281" name="Google Shape;1281;p11"/>
          <p:cNvSpPr txBox="1">
            <a:spLocks noGrp="1"/>
          </p:cNvSpPr>
          <p:nvPr>
            <p:ph type="body" idx="5"/>
          </p:nvPr>
        </p:nvSpPr>
        <p:spPr>
          <a:xfrm>
            <a:off x="5437200" y="3761388"/>
            <a:ext cx="6406800" cy="923400"/>
          </a:xfrm>
          <a:prstGeom prst="rect">
            <a:avLst/>
          </a:prstGeom>
        </p:spPr>
        <p:txBody>
          <a:bodyPr spcFirstLastPara="1" wrap="square" lIns="121900" tIns="121900" rIns="121900" bIns="121900" anchor="t" anchorCtr="0">
            <a:noAutofit/>
          </a:bodyPr>
          <a:lstStyle>
            <a:lvl1pPr marL="457200" lvl="0" indent="-317500">
              <a:spcBef>
                <a:spcPts val="0"/>
              </a:spcBef>
              <a:spcAft>
                <a:spcPts val="0"/>
              </a:spcAft>
              <a:buSzPts val="1400"/>
              <a:buChar char="●"/>
              <a:defRPr sz="1400"/>
            </a:lvl1pPr>
            <a:lvl2pPr marL="914400" lvl="1" indent="-317500">
              <a:spcBef>
                <a:spcPts val="2100"/>
              </a:spcBef>
              <a:spcAft>
                <a:spcPts val="0"/>
              </a:spcAft>
              <a:buSzPts val="1400"/>
              <a:buChar char="○"/>
              <a:defRPr sz="1400"/>
            </a:lvl2pPr>
            <a:lvl3pPr marL="1371600" lvl="2" indent="-317500">
              <a:spcBef>
                <a:spcPts val="2100"/>
              </a:spcBef>
              <a:spcAft>
                <a:spcPts val="0"/>
              </a:spcAft>
              <a:buSzPts val="1400"/>
              <a:buChar char="■"/>
              <a:defRPr sz="1400"/>
            </a:lvl3pPr>
            <a:lvl4pPr marL="1828800" lvl="3" indent="-317500">
              <a:spcBef>
                <a:spcPts val="2100"/>
              </a:spcBef>
              <a:spcAft>
                <a:spcPts val="0"/>
              </a:spcAft>
              <a:buSzPts val="1400"/>
              <a:buChar char="●"/>
              <a:defRPr sz="1400"/>
            </a:lvl4pPr>
            <a:lvl5pPr marL="2286000" lvl="4" indent="-317500">
              <a:spcBef>
                <a:spcPts val="2100"/>
              </a:spcBef>
              <a:spcAft>
                <a:spcPts val="0"/>
              </a:spcAft>
              <a:buSzPts val="1400"/>
              <a:buChar char="○"/>
              <a:defRPr sz="1400"/>
            </a:lvl5pPr>
            <a:lvl6pPr marL="2743200" lvl="5" indent="-317500">
              <a:spcBef>
                <a:spcPts val="2100"/>
              </a:spcBef>
              <a:spcAft>
                <a:spcPts val="0"/>
              </a:spcAft>
              <a:buSzPts val="1400"/>
              <a:buChar char="■"/>
              <a:defRPr sz="1400"/>
            </a:lvl6pPr>
            <a:lvl7pPr marL="3200400" lvl="6" indent="-317500">
              <a:spcBef>
                <a:spcPts val="2100"/>
              </a:spcBef>
              <a:spcAft>
                <a:spcPts val="0"/>
              </a:spcAft>
              <a:buSzPts val="1400"/>
              <a:buChar char="●"/>
              <a:defRPr sz="1400"/>
            </a:lvl7pPr>
            <a:lvl8pPr marL="3657600" lvl="7" indent="-317500">
              <a:spcBef>
                <a:spcPts val="2100"/>
              </a:spcBef>
              <a:spcAft>
                <a:spcPts val="0"/>
              </a:spcAft>
              <a:buSzPts val="1400"/>
              <a:buChar char="○"/>
              <a:defRPr sz="1400"/>
            </a:lvl8pPr>
            <a:lvl9pPr marL="4114800" lvl="8" indent="-317500">
              <a:spcBef>
                <a:spcPts val="2100"/>
              </a:spcBef>
              <a:spcAft>
                <a:spcPts val="2100"/>
              </a:spcAft>
              <a:buSzPts val="1400"/>
              <a:buChar char="■"/>
              <a:defRPr sz="1400"/>
            </a:lvl9pPr>
          </a:lstStyle>
          <a:p>
            <a:endParaRPr/>
          </a:p>
        </p:txBody>
      </p:sp>
      <p:sp>
        <p:nvSpPr>
          <p:cNvPr id="1282" name="Google Shape;1282;p11"/>
          <p:cNvSpPr txBox="1">
            <a:spLocks noGrp="1"/>
          </p:cNvSpPr>
          <p:nvPr>
            <p:ph type="body" idx="6"/>
          </p:nvPr>
        </p:nvSpPr>
        <p:spPr>
          <a:xfrm>
            <a:off x="5437200" y="5353050"/>
            <a:ext cx="6407700" cy="923400"/>
          </a:xfrm>
          <a:prstGeom prst="rect">
            <a:avLst/>
          </a:prstGeom>
        </p:spPr>
        <p:txBody>
          <a:bodyPr spcFirstLastPara="1" wrap="square" lIns="121900" tIns="121900" rIns="121900" bIns="121900" anchor="t" anchorCtr="0">
            <a:noAutofit/>
          </a:bodyPr>
          <a:lstStyle>
            <a:lvl1pPr marL="457200" lvl="0" indent="-317500">
              <a:spcBef>
                <a:spcPts val="0"/>
              </a:spcBef>
              <a:spcAft>
                <a:spcPts val="0"/>
              </a:spcAft>
              <a:buSzPts val="1400"/>
              <a:buChar char="●"/>
              <a:defRPr sz="1400"/>
            </a:lvl1pPr>
            <a:lvl2pPr marL="914400" lvl="1" indent="-317500">
              <a:spcBef>
                <a:spcPts val="2100"/>
              </a:spcBef>
              <a:spcAft>
                <a:spcPts val="0"/>
              </a:spcAft>
              <a:buSzPts val="1400"/>
              <a:buChar char="○"/>
              <a:defRPr sz="1400"/>
            </a:lvl2pPr>
            <a:lvl3pPr marL="1371600" lvl="2" indent="-317500">
              <a:spcBef>
                <a:spcPts val="2100"/>
              </a:spcBef>
              <a:spcAft>
                <a:spcPts val="0"/>
              </a:spcAft>
              <a:buSzPts val="1400"/>
              <a:buChar char="■"/>
              <a:defRPr sz="1400"/>
            </a:lvl3pPr>
            <a:lvl4pPr marL="1828800" lvl="3" indent="-317500">
              <a:spcBef>
                <a:spcPts val="2100"/>
              </a:spcBef>
              <a:spcAft>
                <a:spcPts val="0"/>
              </a:spcAft>
              <a:buSzPts val="1400"/>
              <a:buChar char="●"/>
              <a:defRPr sz="1400"/>
            </a:lvl4pPr>
            <a:lvl5pPr marL="2286000" lvl="4" indent="-317500">
              <a:spcBef>
                <a:spcPts val="2100"/>
              </a:spcBef>
              <a:spcAft>
                <a:spcPts val="0"/>
              </a:spcAft>
              <a:buSzPts val="1400"/>
              <a:buChar char="○"/>
              <a:defRPr sz="1400"/>
            </a:lvl5pPr>
            <a:lvl6pPr marL="2743200" lvl="5" indent="-317500">
              <a:spcBef>
                <a:spcPts val="2100"/>
              </a:spcBef>
              <a:spcAft>
                <a:spcPts val="0"/>
              </a:spcAft>
              <a:buSzPts val="1400"/>
              <a:buChar char="■"/>
              <a:defRPr sz="1400"/>
            </a:lvl6pPr>
            <a:lvl7pPr marL="3200400" lvl="6" indent="-317500">
              <a:spcBef>
                <a:spcPts val="2100"/>
              </a:spcBef>
              <a:spcAft>
                <a:spcPts val="0"/>
              </a:spcAft>
              <a:buSzPts val="1400"/>
              <a:buChar char="●"/>
              <a:defRPr sz="1400"/>
            </a:lvl7pPr>
            <a:lvl8pPr marL="3657600" lvl="7" indent="-317500">
              <a:spcBef>
                <a:spcPts val="2100"/>
              </a:spcBef>
              <a:spcAft>
                <a:spcPts val="0"/>
              </a:spcAft>
              <a:buSzPts val="1400"/>
              <a:buChar char="○"/>
              <a:defRPr sz="1400"/>
            </a:lvl8pPr>
            <a:lvl9pPr marL="4114800" lvl="8" indent="-317500">
              <a:spcBef>
                <a:spcPts val="2100"/>
              </a:spcBef>
              <a:spcAft>
                <a:spcPts val="2100"/>
              </a:spcAft>
              <a:buSzPts val="1400"/>
              <a:buChar char="■"/>
              <a:defRPr sz="1400"/>
            </a:lvl9pPr>
          </a:lstStyle>
          <a:p>
            <a:endParaRPr/>
          </a:p>
        </p:txBody>
      </p:sp>
      <p:grpSp>
        <p:nvGrpSpPr>
          <p:cNvPr id="1283" name="Google Shape;1283;p11"/>
          <p:cNvGrpSpPr/>
          <p:nvPr/>
        </p:nvGrpSpPr>
        <p:grpSpPr>
          <a:xfrm>
            <a:off x="1490605" y="1938093"/>
            <a:ext cx="909663" cy="610721"/>
            <a:chOff x="10624861" y="3933984"/>
            <a:chExt cx="1115330" cy="748800"/>
          </a:xfrm>
        </p:grpSpPr>
        <p:cxnSp>
          <p:nvCxnSpPr>
            <p:cNvPr id="1284" name="Google Shape;1284;p11"/>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285" name="Google Shape;1285;p11"/>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286" name="Google Shape;1286;p11"/>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287" name="Google Shape;1287;p11"/>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288" name="Google Shape;1288;p11"/>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289" name="Google Shape;1289;p11"/>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290" name="Google Shape;1290;p11"/>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1291" name="Google Shape;1291;p11"/>
          <p:cNvSpPr/>
          <p:nvPr/>
        </p:nvSpPr>
        <p:spPr>
          <a:xfrm rot="-5400000" flipH="1">
            <a:off x="127200" y="2501613"/>
            <a:ext cx="1193400" cy="1224900"/>
          </a:xfrm>
          <a:prstGeom prst="teardrop">
            <a:avLst>
              <a:gd name="adj" fmla="val 100000"/>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292" name="Google Shape;1292;p11"/>
          <p:cNvSpPr/>
          <p:nvPr/>
        </p:nvSpPr>
        <p:spPr>
          <a:xfrm>
            <a:off x="119108" y="131954"/>
            <a:ext cx="610800" cy="6108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293" name="Google Shape;1293;p11"/>
          <p:cNvSpPr/>
          <p:nvPr/>
        </p:nvSpPr>
        <p:spPr>
          <a:xfrm>
            <a:off x="129201" y="132515"/>
            <a:ext cx="1200600" cy="12006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nvGrpSpPr>
          <p:cNvPr id="1294" name="Google Shape;1294;p11"/>
          <p:cNvGrpSpPr/>
          <p:nvPr/>
        </p:nvGrpSpPr>
        <p:grpSpPr>
          <a:xfrm>
            <a:off x="119079" y="734370"/>
            <a:ext cx="603170" cy="610721"/>
            <a:chOff x="8943245" y="2438859"/>
            <a:chExt cx="739541" cy="748800"/>
          </a:xfrm>
        </p:grpSpPr>
        <p:cxnSp>
          <p:nvCxnSpPr>
            <p:cNvPr id="1295" name="Google Shape;1295;p11"/>
            <p:cNvCxnSpPr/>
            <p:nvPr/>
          </p:nvCxnSpPr>
          <p:spPr>
            <a:xfrm>
              <a:off x="8943245"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296" name="Google Shape;1296;p11"/>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297" name="Google Shape;1297;p11"/>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298" name="Google Shape;1298;p11"/>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299" name="Google Shape;1299;p11"/>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1300" name="Google Shape;1300;p11"/>
          <p:cNvSpPr/>
          <p:nvPr/>
        </p:nvSpPr>
        <p:spPr>
          <a:xfrm>
            <a:off x="243593" y="283916"/>
            <a:ext cx="895200" cy="8952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301" name="Google Shape;1301;p11"/>
          <p:cNvSpPr/>
          <p:nvPr/>
        </p:nvSpPr>
        <p:spPr>
          <a:xfrm>
            <a:off x="403872" y="444195"/>
            <a:ext cx="574200" cy="5742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302" name="Google Shape;1302;p11"/>
          <p:cNvSpPr/>
          <p:nvPr/>
        </p:nvSpPr>
        <p:spPr>
          <a:xfrm>
            <a:off x="549758" y="590080"/>
            <a:ext cx="282600" cy="282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303" name="Google Shape;1303;p11"/>
          <p:cNvSpPr/>
          <p:nvPr/>
        </p:nvSpPr>
        <p:spPr>
          <a:xfrm>
            <a:off x="1334611" y="131954"/>
            <a:ext cx="610800" cy="6108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304" name="Google Shape;1304;p11"/>
          <p:cNvSpPr/>
          <p:nvPr/>
        </p:nvSpPr>
        <p:spPr>
          <a:xfrm>
            <a:off x="1333303" y="742977"/>
            <a:ext cx="610800" cy="6108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nvGrpSpPr>
          <p:cNvPr id="1305" name="Google Shape;1305;p11"/>
          <p:cNvGrpSpPr/>
          <p:nvPr/>
        </p:nvGrpSpPr>
        <p:grpSpPr>
          <a:xfrm>
            <a:off x="1493221" y="733062"/>
            <a:ext cx="301586" cy="610721"/>
            <a:chOff x="10628069" y="2437255"/>
            <a:chExt cx="369772" cy="748800"/>
          </a:xfrm>
        </p:grpSpPr>
        <p:cxnSp>
          <p:nvCxnSpPr>
            <p:cNvPr id="1306" name="Google Shape;1306;p11"/>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307" name="Google Shape;1307;p11"/>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308" name="Google Shape;1308;p11"/>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1309" name="Google Shape;1309;p11"/>
          <p:cNvSpPr/>
          <p:nvPr/>
        </p:nvSpPr>
        <p:spPr>
          <a:xfrm>
            <a:off x="1482645" y="282605"/>
            <a:ext cx="323400" cy="3234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310" name="Google Shape;1310;p11"/>
          <p:cNvSpPr/>
          <p:nvPr/>
        </p:nvSpPr>
        <p:spPr>
          <a:xfrm>
            <a:off x="1560495" y="360454"/>
            <a:ext cx="167400" cy="167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311" name="Google Shape;1311;p11"/>
          <p:cNvSpPr/>
          <p:nvPr/>
        </p:nvSpPr>
        <p:spPr>
          <a:xfrm rot="5400000">
            <a:off x="1938633" y="744569"/>
            <a:ext cx="610800" cy="6108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316" name="Google Shape;1316;p11"/>
          <p:cNvSpPr/>
          <p:nvPr/>
        </p:nvSpPr>
        <p:spPr>
          <a:xfrm>
            <a:off x="1964793" y="152421"/>
            <a:ext cx="574200" cy="5742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317" name="Google Shape;1317;p11"/>
          <p:cNvSpPr/>
          <p:nvPr/>
        </p:nvSpPr>
        <p:spPr>
          <a:xfrm>
            <a:off x="2085818" y="273447"/>
            <a:ext cx="323400" cy="323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318" name="Google Shape;1318;p11"/>
          <p:cNvSpPr/>
          <p:nvPr/>
        </p:nvSpPr>
        <p:spPr>
          <a:xfrm>
            <a:off x="2163667" y="351296"/>
            <a:ext cx="167400" cy="1674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319" name="Google Shape;1319;p11"/>
          <p:cNvSpPr/>
          <p:nvPr/>
        </p:nvSpPr>
        <p:spPr>
          <a:xfrm rot="-5400000">
            <a:off x="127892" y="1347785"/>
            <a:ext cx="1200600" cy="12006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20" name="Google Shape;1320;p11"/>
          <p:cNvSpPr/>
          <p:nvPr/>
        </p:nvSpPr>
        <p:spPr>
          <a:xfrm rot="-5400000">
            <a:off x="275553" y="1495624"/>
            <a:ext cx="905100" cy="905100"/>
          </a:xfrm>
          <a:prstGeom prst="arc">
            <a:avLst>
              <a:gd name="adj1" fmla="val 16200000"/>
              <a:gd name="adj2" fmla="val 5467200"/>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21" name="Google Shape;1321;p11"/>
          <p:cNvSpPr/>
          <p:nvPr/>
        </p:nvSpPr>
        <p:spPr>
          <a:xfrm rot="-5400000">
            <a:off x="413589" y="1633587"/>
            <a:ext cx="629100" cy="6291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22" name="Google Shape;1322;p11"/>
          <p:cNvSpPr/>
          <p:nvPr/>
        </p:nvSpPr>
        <p:spPr>
          <a:xfrm rot="-5400000">
            <a:off x="577139" y="1791221"/>
            <a:ext cx="321000" cy="321000"/>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23" name="Google Shape;1323;p11"/>
          <p:cNvSpPr/>
          <p:nvPr/>
        </p:nvSpPr>
        <p:spPr>
          <a:xfrm rot="-5400000" flipH="1">
            <a:off x="126584" y="1338863"/>
            <a:ext cx="1200600" cy="1200600"/>
          </a:xfrm>
          <a:prstGeom prst="arc">
            <a:avLst>
              <a:gd name="adj1" fmla="val 16200000"/>
              <a:gd name="adj2" fmla="val 3799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24" name="Google Shape;1324;p11"/>
          <p:cNvSpPr/>
          <p:nvPr/>
        </p:nvSpPr>
        <p:spPr>
          <a:xfrm rot="5400000">
            <a:off x="132889" y="1338863"/>
            <a:ext cx="1200600" cy="1200600"/>
          </a:xfrm>
          <a:prstGeom prst="arc">
            <a:avLst>
              <a:gd name="adj1" fmla="val 16200000"/>
              <a:gd name="adj2" fmla="val 3799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25" name="Google Shape;1325;p11"/>
          <p:cNvSpPr/>
          <p:nvPr/>
        </p:nvSpPr>
        <p:spPr>
          <a:xfrm rot="-5400000" flipH="1">
            <a:off x="420132" y="1616710"/>
            <a:ext cx="629100" cy="6291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26" name="Google Shape;1326;p11"/>
          <p:cNvSpPr/>
          <p:nvPr/>
        </p:nvSpPr>
        <p:spPr>
          <a:xfrm rot="-5400000" flipH="1">
            <a:off x="575831" y="1766332"/>
            <a:ext cx="321000" cy="321000"/>
          </a:xfrm>
          <a:prstGeom prst="arc">
            <a:avLst>
              <a:gd name="adj1" fmla="val 16200000"/>
              <a:gd name="adj2" fmla="val 54672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nvGrpSpPr>
          <p:cNvPr id="1327" name="Google Shape;1327;p11"/>
          <p:cNvGrpSpPr/>
          <p:nvPr/>
        </p:nvGrpSpPr>
        <p:grpSpPr>
          <a:xfrm>
            <a:off x="1491913" y="1342774"/>
            <a:ext cx="909664" cy="610721"/>
            <a:chOff x="10626465" y="3184818"/>
            <a:chExt cx="1115330" cy="748800"/>
          </a:xfrm>
        </p:grpSpPr>
        <p:cxnSp>
          <p:nvCxnSpPr>
            <p:cNvPr id="1328" name="Google Shape;1328;p11"/>
            <p:cNvCxnSpPr/>
            <p:nvPr/>
          </p:nvCxnSpPr>
          <p:spPr>
            <a:xfrm>
              <a:off x="10998241"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329" name="Google Shape;1329;p11"/>
            <p:cNvCxnSpPr/>
            <p:nvPr/>
          </p:nvCxnSpPr>
          <p:spPr>
            <a:xfrm>
              <a:off x="10812353"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330" name="Google Shape;1330;p11"/>
            <p:cNvCxnSpPr/>
            <p:nvPr/>
          </p:nvCxnSpPr>
          <p:spPr>
            <a:xfrm>
              <a:off x="1062646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331" name="Google Shape;1331;p11"/>
            <p:cNvCxnSpPr/>
            <p:nvPr/>
          </p:nvCxnSpPr>
          <p:spPr>
            <a:xfrm>
              <a:off x="1155590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332" name="Google Shape;1332;p11"/>
            <p:cNvCxnSpPr/>
            <p:nvPr/>
          </p:nvCxnSpPr>
          <p:spPr>
            <a:xfrm>
              <a:off x="11370017"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333" name="Google Shape;1333;p11"/>
            <p:cNvCxnSpPr/>
            <p:nvPr/>
          </p:nvCxnSpPr>
          <p:spPr>
            <a:xfrm>
              <a:off x="11184129"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334" name="Google Shape;1334;p11"/>
            <p:cNvCxnSpPr/>
            <p:nvPr/>
          </p:nvCxnSpPr>
          <p:spPr>
            <a:xfrm>
              <a:off x="11741795" y="3184818"/>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1335" name="Google Shape;1335;p11"/>
          <p:cNvSpPr/>
          <p:nvPr/>
        </p:nvSpPr>
        <p:spPr>
          <a:xfrm>
            <a:off x="1326947" y="1359421"/>
            <a:ext cx="620400" cy="5964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336" name="Google Shape;1336;p11"/>
          <p:cNvSpPr/>
          <p:nvPr/>
        </p:nvSpPr>
        <p:spPr>
          <a:xfrm rot="-5400000">
            <a:off x="1953446" y="1347651"/>
            <a:ext cx="620400" cy="5964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nvGrpSpPr>
          <p:cNvPr id="1337" name="Google Shape;1337;p11"/>
          <p:cNvGrpSpPr/>
          <p:nvPr/>
        </p:nvGrpSpPr>
        <p:grpSpPr>
          <a:xfrm rot="10800000">
            <a:off x="1325776" y="1954760"/>
            <a:ext cx="1235026" cy="620264"/>
            <a:chOff x="10576560" y="3328633"/>
            <a:chExt cx="1514255" cy="760500"/>
          </a:xfrm>
        </p:grpSpPr>
        <p:sp>
          <p:nvSpPr>
            <p:cNvPr id="1338" name="Google Shape;1338;p11"/>
            <p:cNvSpPr/>
            <p:nvPr/>
          </p:nvSpPr>
          <p:spPr>
            <a:xfrm>
              <a:off x="10576560" y="335761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339" name="Google Shape;1339;p11"/>
            <p:cNvSpPr/>
            <p:nvPr/>
          </p:nvSpPr>
          <p:spPr>
            <a:xfrm rot="-5400000">
              <a:off x="11344865" y="334318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sp>
        <p:nvSpPr>
          <p:cNvPr id="1340" name="Google Shape;1340;p11"/>
          <p:cNvSpPr/>
          <p:nvPr/>
        </p:nvSpPr>
        <p:spPr>
          <a:xfrm rot="2700000">
            <a:off x="1731387" y="1738294"/>
            <a:ext cx="441235" cy="441235"/>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341" name="Google Shape;1341;p11"/>
          <p:cNvSpPr/>
          <p:nvPr/>
        </p:nvSpPr>
        <p:spPr>
          <a:xfrm>
            <a:off x="1786194" y="1795116"/>
            <a:ext cx="323400" cy="323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342" name="Google Shape;1342;p11"/>
          <p:cNvSpPr/>
          <p:nvPr/>
        </p:nvSpPr>
        <p:spPr>
          <a:xfrm>
            <a:off x="1864125" y="1873047"/>
            <a:ext cx="167400" cy="1674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343" name="Google Shape;1343;p11"/>
          <p:cNvSpPr/>
          <p:nvPr/>
        </p:nvSpPr>
        <p:spPr>
          <a:xfrm rot="-5400000">
            <a:off x="271261" y="2677116"/>
            <a:ext cx="905100" cy="905100"/>
          </a:xfrm>
          <a:prstGeom prst="arc">
            <a:avLst>
              <a:gd name="adj1" fmla="val 16200000"/>
              <a:gd name="adj2" fmla="val 10690623"/>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44" name="Google Shape;1344;p11"/>
          <p:cNvSpPr/>
          <p:nvPr/>
        </p:nvSpPr>
        <p:spPr>
          <a:xfrm rot="-5400000">
            <a:off x="409297" y="2815079"/>
            <a:ext cx="629100" cy="629100"/>
          </a:xfrm>
          <a:prstGeom prst="arc">
            <a:avLst>
              <a:gd name="adj1" fmla="val 16200000"/>
              <a:gd name="adj2" fmla="val 10869229"/>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45" name="Google Shape;1345;p11"/>
          <p:cNvSpPr/>
          <p:nvPr/>
        </p:nvSpPr>
        <p:spPr>
          <a:xfrm>
            <a:off x="731445" y="2528953"/>
            <a:ext cx="610800" cy="6108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346" name="Google Shape;1346;p11"/>
          <p:cNvSpPr/>
          <p:nvPr/>
        </p:nvSpPr>
        <p:spPr>
          <a:xfrm>
            <a:off x="616493" y="3010629"/>
            <a:ext cx="233100" cy="233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nvGrpSpPr>
          <p:cNvPr id="1347" name="Google Shape;1347;p11"/>
          <p:cNvGrpSpPr/>
          <p:nvPr/>
        </p:nvGrpSpPr>
        <p:grpSpPr>
          <a:xfrm>
            <a:off x="235714" y="3291935"/>
            <a:ext cx="339739" cy="44042"/>
            <a:chOff x="10578164" y="275923"/>
            <a:chExt cx="416551" cy="54000"/>
          </a:xfrm>
        </p:grpSpPr>
        <p:sp>
          <p:nvSpPr>
            <p:cNvPr id="1348" name="Google Shape;1348;p11"/>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349" name="Google Shape;1349;p11"/>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350" name="Google Shape;1350;p11"/>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grpSp>
        <p:nvGrpSpPr>
          <p:cNvPr id="1351" name="Google Shape;1351;p11"/>
          <p:cNvGrpSpPr/>
          <p:nvPr/>
        </p:nvGrpSpPr>
        <p:grpSpPr>
          <a:xfrm>
            <a:off x="235714" y="3416887"/>
            <a:ext cx="339739" cy="44042"/>
            <a:chOff x="10578164" y="275923"/>
            <a:chExt cx="416551" cy="54000"/>
          </a:xfrm>
        </p:grpSpPr>
        <p:sp>
          <p:nvSpPr>
            <p:cNvPr id="1352" name="Google Shape;1352;p11"/>
            <p:cNvSpPr/>
            <p:nvPr/>
          </p:nvSpPr>
          <p:spPr>
            <a:xfrm>
              <a:off x="10578164"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353" name="Google Shape;1353;p11"/>
            <p:cNvSpPr/>
            <p:nvPr/>
          </p:nvSpPr>
          <p:spPr>
            <a:xfrm>
              <a:off x="10759440"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354" name="Google Shape;1354;p11"/>
            <p:cNvSpPr/>
            <p:nvPr/>
          </p:nvSpPr>
          <p:spPr>
            <a:xfrm>
              <a:off x="10940715"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grpSp>
        <p:nvGrpSpPr>
          <p:cNvPr id="1355" name="Google Shape;1355;p11"/>
          <p:cNvGrpSpPr/>
          <p:nvPr/>
        </p:nvGrpSpPr>
        <p:grpSpPr>
          <a:xfrm>
            <a:off x="235714" y="3541840"/>
            <a:ext cx="339739" cy="44042"/>
            <a:chOff x="10578164" y="275923"/>
            <a:chExt cx="416551" cy="54000"/>
          </a:xfrm>
        </p:grpSpPr>
        <p:sp>
          <p:nvSpPr>
            <p:cNvPr id="1356" name="Google Shape;1356;p11"/>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357" name="Google Shape;1357;p11"/>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358" name="Google Shape;1358;p11"/>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grpSp>
        <p:nvGrpSpPr>
          <p:cNvPr id="1359" name="Google Shape;1359;p11"/>
          <p:cNvGrpSpPr/>
          <p:nvPr/>
        </p:nvGrpSpPr>
        <p:grpSpPr>
          <a:xfrm>
            <a:off x="862437" y="2693996"/>
            <a:ext cx="339739" cy="44042"/>
            <a:chOff x="10578164" y="275923"/>
            <a:chExt cx="416551" cy="54000"/>
          </a:xfrm>
        </p:grpSpPr>
        <p:sp>
          <p:nvSpPr>
            <p:cNvPr id="1360" name="Google Shape;1360;p11"/>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361" name="Google Shape;1361;p11"/>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362" name="Google Shape;1362;p11"/>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grpSp>
        <p:nvGrpSpPr>
          <p:cNvPr id="1363" name="Google Shape;1363;p11"/>
          <p:cNvGrpSpPr/>
          <p:nvPr/>
        </p:nvGrpSpPr>
        <p:grpSpPr>
          <a:xfrm>
            <a:off x="862437" y="2818949"/>
            <a:ext cx="339739" cy="44042"/>
            <a:chOff x="10578164" y="275923"/>
            <a:chExt cx="416551" cy="54000"/>
          </a:xfrm>
        </p:grpSpPr>
        <p:sp>
          <p:nvSpPr>
            <p:cNvPr id="1364" name="Google Shape;1364;p11"/>
            <p:cNvSpPr/>
            <p:nvPr/>
          </p:nvSpPr>
          <p:spPr>
            <a:xfrm>
              <a:off x="10578164"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365" name="Google Shape;1365;p11"/>
            <p:cNvSpPr/>
            <p:nvPr/>
          </p:nvSpPr>
          <p:spPr>
            <a:xfrm>
              <a:off x="10759440"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366" name="Google Shape;1366;p11"/>
            <p:cNvSpPr/>
            <p:nvPr/>
          </p:nvSpPr>
          <p:spPr>
            <a:xfrm>
              <a:off x="10940715"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grpSp>
        <p:nvGrpSpPr>
          <p:cNvPr id="1367" name="Google Shape;1367;p11"/>
          <p:cNvGrpSpPr/>
          <p:nvPr/>
        </p:nvGrpSpPr>
        <p:grpSpPr>
          <a:xfrm>
            <a:off x="862437" y="2943901"/>
            <a:ext cx="339739" cy="44042"/>
            <a:chOff x="10578164" y="275923"/>
            <a:chExt cx="416551" cy="54000"/>
          </a:xfrm>
        </p:grpSpPr>
        <p:sp>
          <p:nvSpPr>
            <p:cNvPr id="1368" name="Google Shape;1368;p11"/>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369" name="Google Shape;1369;p11"/>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370" name="Google Shape;1370;p11"/>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grpSp>
        <p:nvGrpSpPr>
          <p:cNvPr id="1381" name="Google Shape;1381;p11"/>
          <p:cNvGrpSpPr/>
          <p:nvPr/>
        </p:nvGrpSpPr>
        <p:grpSpPr>
          <a:xfrm rot="-59862">
            <a:off x="2570209" y="128575"/>
            <a:ext cx="1250776" cy="1250699"/>
            <a:chOff x="3247624" y="213651"/>
            <a:chExt cx="1533709" cy="1533614"/>
          </a:xfrm>
        </p:grpSpPr>
        <p:sp>
          <p:nvSpPr>
            <p:cNvPr id="1382" name="Google Shape;1382;p11"/>
            <p:cNvSpPr/>
            <p:nvPr/>
          </p:nvSpPr>
          <p:spPr>
            <a:xfrm rot="-2642172" flipH="1">
              <a:off x="3472138" y="438179"/>
              <a:ext cx="1084572" cy="1084572"/>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83" name="Google Shape;1383;p11"/>
            <p:cNvSpPr/>
            <p:nvPr/>
          </p:nvSpPr>
          <p:spPr>
            <a:xfrm rot="8157828" flipH="1">
              <a:off x="3472247" y="438165"/>
              <a:ext cx="1084572" cy="1084572"/>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sp>
        <p:nvSpPr>
          <p:cNvPr id="1384" name="Google Shape;1384;p11"/>
          <p:cNvSpPr/>
          <p:nvPr/>
        </p:nvSpPr>
        <p:spPr>
          <a:xfrm>
            <a:off x="2908755" y="466671"/>
            <a:ext cx="574200" cy="5742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385" name="Google Shape;1385;p11"/>
          <p:cNvSpPr/>
          <p:nvPr/>
        </p:nvSpPr>
        <p:spPr>
          <a:xfrm>
            <a:off x="3050388" y="608305"/>
            <a:ext cx="291300" cy="2913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nvGrpSpPr>
          <p:cNvPr id="121" name="Group 120"/>
          <p:cNvGrpSpPr/>
          <p:nvPr userDrawn="1"/>
        </p:nvGrpSpPr>
        <p:grpSpPr>
          <a:xfrm>
            <a:off x="1962016" y="899202"/>
            <a:ext cx="582857" cy="308495"/>
            <a:chOff x="11184673" y="2647468"/>
            <a:chExt cx="748937" cy="369772"/>
          </a:xfrm>
        </p:grpSpPr>
        <p:cxnSp>
          <p:nvCxnSpPr>
            <p:cNvPr id="122" name="Straight Connector 121"/>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008 Team">
  <p:cSld name="CUSTOM_8_1">
    <p:spTree>
      <p:nvGrpSpPr>
        <p:cNvPr id="1" name="Shape 1386"/>
        <p:cNvGrpSpPr/>
        <p:nvPr/>
      </p:nvGrpSpPr>
      <p:grpSpPr>
        <a:xfrm>
          <a:off x="0" y="0"/>
          <a:ext cx="0" cy="0"/>
          <a:chOff x="0" y="0"/>
          <a:chExt cx="0" cy="0"/>
        </a:xfrm>
      </p:grpSpPr>
      <p:sp>
        <p:nvSpPr>
          <p:cNvPr id="1387" name="Google Shape;1387;p12"/>
          <p:cNvSpPr txBox="1">
            <a:spLocks noGrp="1"/>
          </p:cNvSpPr>
          <p:nvPr>
            <p:ph type="subTitle" idx="1"/>
          </p:nvPr>
        </p:nvSpPr>
        <p:spPr>
          <a:xfrm>
            <a:off x="1189052" y="4020675"/>
            <a:ext cx="26589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2100"/>
              <a:buNone/>
              <a:defRPr sz="2100" b="1"/>
            </a:lvl1pPr>
            <a:lvl2pPr lvl="1" rtl="0">
              <a:spcBef>
                <a:spcPts val="2100"/>
              </a:spcBef>
              <a:spcAft>
                <a:spcPts val="0"/>
              </a:spcAft>
              <a:buSzPts val="2100"/>
              <a:buNone/>
              <a:defRPr sz="2100" b="1"/>
            </a:lvl2pPr>
            <a:lvl3pPr lvl="2" rtl="0">
              <a:spcBef>
                <a:spcPts val="2100"/>
              </a:spcBef>
              <a:spcAft>
                <a:spcPts val="0"/>
              </a:spcAft>
              <a:buSzPts val="2100"/>
              <a:buNone/>
              <a:defRPr sz="2100" b="1"/>
            </a:lvl3pPr>
            <a:lvl4pPr lvl="3" rtl="0">
              <a:spcBef>
                <a:spcPts val="2100"/>
              </a:spcBef>
              <a:spcAft>
                <a:spcPts val="0"/>
              </a:spcAft>
              <a:buSzPts val="2100"/>
              <a:buNone/>
              <a:defRPr sz="2100" b="1"/>
            </a:lvl4pPr>
            <a:lvl5pPr lvl="4" rtl="0">
              <a:spcBef>
                <a:spcPts val="2100"/>
              </a:spcBef>
              <a:spcAft>
                <a:spcPts val="0"/>
              </a:spcAft>
              <a:buSzPts val="2100"/>
              <a:buNone/>
              <a:defRPr sz="2100" b="1"/>
            </a:lvl5pPr>
            <a:lvl6pPr lvl="5" rtl="0">
              <a:spcBef>
                <a:spcPts val="2100"/>
              </a:spcBef>
              <a:spcAft>
                <a:spcPts val="0"/>
              </a:spcAft>
              <a:buSzPts val="2100"/>
              <a:buNone/>
              <a:defRPr sz="2100" b="1"/>
            </a:lvl6pPr>
            <a:lvl7pPr lvl="6" rtl="0">
              <a:spcBef>
                <a:spcPts val="2100"/>
              </a:spcBef>
              <a:spcAft>
                <a:spcPts val="0"/>
              </a:spcAft>
              <a:buSzPts val="2100"/>
              <a:buNone/>
              <a:defRPr sz="2100" b="1"/>
            </a:lvl7pPr>
            <a:lvl8pPr lvl="7" rtl="0">
              <a:spcBef>
                <a:spcPts val="2100"/>
              </a:spcBef>
              <a:spcAft>
                <a:spcPts val="0"/>
              </a:spcAft>
              <a:buSzPts val="2100"/>
              <a:buNone/>
              <a:defRPr sz="2100" b="1"/>
            </a:lvl8pPr>
            <a:lvl9pPr lvl="8" rtl="0">
              <a:spcBef>
                <a:spcPts val="2100"/>
              </a:spcBef>
              <a:spcAft>
                <a:spcPts val="2100"/>
              </a:spcAft>
              <a:buSzPts val="2100"/>
              <a:buNone/>
              <a:defRPr sz="2100" b="1"/>
            </a:lvl9pPr>
          </a:lstStyle>
          <a:p>
            <a:endParaRPr/>
          </a:p>
        </p:txBody>
      </p:sp>
      <p:sp>
        <p:nvSpPr>
          <p:cNvPr id="1388" name="Google Shape;1388;p12"/>
          <p:cNvSpPr txBox="1">
            <a:spLocks noGrp="1"/>
          </p:cNvSpPr>
          <p:nvPr>
            <p:ph type="subTitle" idx="2"/>
          </p:nvPr>
        </p:nvSpPr>
        <p:spPr>
          <a:xfrm>
            <a:off x="4713302" y="4020675"/>
            <a:ext cx="26589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2100"/>
              <a:buNone/>
              <a:defRPr sz="2100" b="1"/>
            </a:lvl1pPr>
            <a:lvl2pPr lvl="1" rtl="0">
              <a:spcBef>
                <a:spcPts val="2100"/>
              </a:spcBef>
              <a:spcAft>
                <a:spcPts val="0"/>
              </a:spcAft>
              <a:buSzPts val="2100"/>
              <a:buNone/>
              <a:defRPr sz="2100" b="1"/>
            </a:lvl2pPr>
            <a:lvl3pPr lvl="2" rtl="0">
              <a:spcBef>
                <a:spcPts val="2100"/>
              </a:spcBef>
              <a:spcAft>
                <a:spcPts val="0"/>
              </a:spcAft>
              <a:buSzPts val="2100"/>
              <a:buNone/>
              <a:defRPr sz="2100" b="1"/>
            </a:lvl3pPr>
            <a:lvl4pPr lvl="3" rtl="0">
              <a:spcBef>
                <a:spcPts val="2100"/>
              </a:spcBef>
              <a:spcAft>
                <a:spcPts val="0"/>
              </a:spcAft>
              <a:buSzPts val="2100"/>
              <a:buNone/>
              <a:defRPr sz="2100" b="1"/>
            </a:lvl4pPr>
            <a:lvl5pPr lvl="4" rtl="0">
              <a:spcBef>
                <a:spcPts val="2100"/>
              </a:spcBef>
              <a:spcAft>
                <a:spcPts val="0"/>
              </a:spcAft>
              <a:buSzPts val="2100"/>
              <a:buNone/>
              <a:defRPr sz="2100" b="1"/>
            </a:lvl5pPr>
            <a:lvl6pPr lvl="5" rtl="0">
              <a:spcBef>
                <a:spcPts val="2100"/>
              </a:spcBef>
              <a:spcAft>
                <a:spcPts val="0"/>
              </a:spcAft>
              <a:buSzPts val="2100"/>
              <a:buNone/>
              <a:defRPr sz="2100" b="1"/>
            </a:lvl6pPr>
            <a:lvl7pPr lvl="6" rtl="0">
              <a:spcBef>
                <a:spcPts val="2100"/>
              </a:spcBef>
              <a:spcAft>
                <a:spcPts val="0"/>
              </a:spcAft>
              <a:buSzPts val="2100"/>
              <a:buNone/>
              <a:defRPr sz="2100" b="1"/>
            </a:lvl7pPr>
            <a:lvl8pPr lvl="7" rtl="0">
              <a:spcBef>
                <a:spcPts val="2100"/>
              </a:spcBef>
              <a:spcAft>
                <a:spcPts val="0"/>
              </a:spcAft>
              <a:buSzPts val="2100"/>
              <a:buNone/>
              <a:defRPr sz="2100" b="1"/>
            </a:lvl8pPr>
            <a:lvl9pPr lvl="8" rtl="0">
              <a:spcBef>
                <a:spcPts val="2100"/>
              </a:spcBef>
              <a:spcAft>
                <a:spcPts val="2100"/>
              </a:spcAft>
              <a:buSzPts val="2100"/>
              <a:buNone/>
              <a:defRPr sz="2100" b="1"/>
            </a:lvl9pPr>
          </a:lstStyle>
          <a:p>
            <a:endParaRPr/>
          </a:p>
        </p:txBody>
      </p:sp>
      <p:sp>
        <p:nvSpPr>
          <p:cNvPr id="1389" name="Google Shape;1389;p12"/>
          <p:cNvSpPr txBox="1">
            <a:spLocks noGrp="1"/>
          </p:cNvSpPr>
          <p:nvPr>
            <p:ph type="subTitle" idx="3"/>
          </p:nvPr>
        </p:nvSpPr>
        <p:spPr>
          <a:xfrm>
            <a:off x="8237552" y="4020675"/>
            <a:ext cx="26586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2100"/>
              <a:buNone/>
              <a:defRPr sz="2100" b="1"/>
            </a:lvl1pPr>
            <a:lvl2pPr lvl="1" rtl="0">
              <a:spcBef>
                <a:spcPts val="2100"/>
              </a:spcBef>
              <a:spcAft>
                <a:spcPts val="0"/>
              </a:spcAft>
              <a:buSzPts val="2100"/>
              <a:buNone/>
              <a:defRPr sz="2100" b="1"/>
            </a:lvl2pPr>
            <a:lvl3pPr lvl="2" rtl="0">
              <a:spcBef>
                <a:spcPts val="2100"/>
              </a:spcBef>
              <a:spcAft>
                <a:spcPts val="0"/>
              </a:spcAft>
              <a:buSzPts val="2100"/>
              <a:buNone/>
              <a:defRPr sz="2100" b="1"/>
            </a:lvl3pPr>
            <a:lvl4pPr lvl="3" rtl="0">
              <a:spcBef>
                <a:spcPts val="2100"/>
              </a:spcBef>
              <a:spcAft>
                <a:spcPts val="0"/>
              </a:spcAft>
              <a:buSzPts val="2100"/>
              <a:buNone/>
              <a:defRPr sz="2100" b="1"/>
            </a:lvl4pPr>
            <a:lvl5pPr lvl="4" rtl="0">
              <a:spcBef>
                <a:spcPts val="2100"/>
              </a:spcBef>
              <a:spcAft>
                <a:spcPts val="0"/>
              </a:spcAft>
              <a:buSzPts val="2100"/>
              <a:buNone/>
              <a:defRPr sz="2100" b="1"/>
            </a:lvl5pPr>
            <a:lvl6pPr lvl="5" rtl="0">
              <a:spcBef>
                <a:spcPts val="2100"/>
              </a:spcBef>
              <a:spcAft>
                <a:spcPts val="0"/>
              </a:spcAft>
              <a:buSzPts val="2100"/>
              <a:buNone/>
              <a:defRPr sz="2100" b="1"/>
            </a:lvl6pPr>
            <a:lvl7pPr lvl="6" rtl="0">
              <a:spcBef>
                <a:spcPts val="2100"/>
              </a:spcBef>
              <a:spcAft>
                <a:spcPts val="0"/>
              </a:spcAft>
              <a:buSzPts val="2100"/>
              <a:buNone/>
              <a:defRPr sz="2100" b="1"/>
            </a:lvl7pPr>
            <a:lvl8pPr lvl="7" rtl="0">
              <a:spcBef>
                <a:spcPts val="2100"/>
              </a:spcBef>
              <a:spcAft>
                <a:spcPts val="0"/>
              </a:spcAft>
              <a:buSzPts val="2100"/>
              <a:buNone/>
              <a:defRPr sz="2100" b="1"/>
            </a:lvl8pPr>
            <a:lvl9pPr lvl="8" rtl="0">
              <a:spcBef>
                <a:spcPts val="2100"/>
              </a:spcBef>
              <a:spcAft>
                <a:spcPts val="2100"/>
              </a:spcAft>
              <a:buSzPts val="2100"/>
              <a:buNone/>
              <a:defRPr sz="2100" b="1"/>
            </a:lvl9pPr>
          </a:lstStyle>
          <a:p>
            <a:endParaRPr/>
          </a:p>
        </p:txBody>
      </p:sp>
      <p:sp>
        <p:nvSpPr>
          <p:cNvPr id="1390" name="Google Shape;1390;p12"/>
          <p:cNvSpPr txBox="1">
            <a:spLocks noGrp="1"/>
          </p:cNvSpPr>
          <p:nvPr>
            <p:ph type="title"/>
          </p:nvPr>
        </p:nvSpPr>
        <p:spPr>
          <a:xfrm>
            <a:off x="1189050" y="669575"/>
            <a:ext cx="9707400" cy="763500"/>
          </a:xfrm>
          <a:prstGeom prst="rect">
            <a:avLst/>
          </a:prstGeom>
        </p:spPr>
        <p:txBody>
          <a:bodyPr spcFirstLastPara="1" wrap="square" lIns="121900" tIns="121900" rIns="121900" bIns="121900" anchor="t" anchorCtr="0">
            <a:noAutofit/>
          </a:bodyPr>
          <a:lstStyle>
            <a:lvl1pPr marL="0" marR="0" lvl="0" indent="0" algn="ctr" rtl="0">
              <a:lnSpc>
                <a:spcPct val="100000"/>
              </a:lnSpc>
              <a:spcBef>
                <a:spcPts val="0"/>
              </a:spcBef>
              <a:spcAft>
                <a:spcPts val="0"/>
              </a:spcAft>
              <a:buClr>
                <a:schemeClr val="dk1"/>
              </a:buClr>
              <a:buSzPts val="4000"/>
              <a:buFont typeface="Aldrich"/>
              <a:buNone/>
              <a:defRPr/>
            </a:lvl1pPr>
            <a:lvl2pPr lvl="1" algn="ctr"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2pPr>
            <a:lvl3pPr lvl="2" algn="ctr"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3pPr>
            <a:lvl4pPr lvl="3" algn="ctr"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4pPr>
            <a:lvl5pPr lvl="4" algn="ctr"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5pPr>
            <a:lvl6pPr lvl="5" algn="ctr"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6pPr>
            <a:lvl7pPr lvl="6" algn="ctr"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7pPr>
            <a:lvl8pPr lvl="7" algn="ctr"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8pPr>
            <a:lvl9pPr lvl="8" algn="ctr"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9pPr>
          </a:lstStyle>
          <a:p>
            <a:endParaRPr/>
          </a:p>
        </p:txBody>
      </p:sp>
      <p:sp>
        <p:nvSpPr>
          <p:cNvPr id="1391" name="Google Shape;1391;p12"/>
          <p:cNvSpPr txBox="1">
            <a:spLocks noGrp="1"/>
          </p:cNvSpPr>
          <p:nvPr>
            <p:ph type="body" idx="4"/>
          </p:nvPr>
        </p:nvSpPr>
        <p:spPr>
          <a:xfrm>
            <a:off x="1189050" y="4458625"/>
            <a:ext cx="2658900" cy="925200"/>
          </a:xfrm>
          <a:prstGeom prst="rect">
            <a:avLst/>
          </a:prstGeom>
        </p:spPr>
        <p:txBody>
          <a:bodyPr spcFirstLastPara="1" wrap="square" lIns="121900" tIns="121900" rIns="121900" bIns="121900" anchor="t" anchorCtr="0">
            <a:noAutofit/>
          </a:bodyPr>
          <a:lstStyle>
            <a:lvl1pPr marL="457200" lvl="0" indent="-336550" rtl="0">
              <a:spcBef>
                <a:spcPts val="0"/>
              </a:spcBef>
              <a:spcAft>
                <a:spcPts val="0"/>
              </a:spcAft>
              <a:buSzPts val="1700"/>
              <a:buChar char="●"/>
              <a:defRPr sz="1700"/>
            </a:lvl1pPr>
            <a:lvl2pPr marL="914400" lvl="1" indent="-336550" rtl="0">
              <a:spcBef>
                <a:spcPts val="2100"/>
              </a:spcBef>
              <a:spcAft>
                <a:spcPts val="0"/>
              </a:spcAft>
              <a:buSzPts val="1700"/>
              <a:buChar char="○"/>
              <a:defRPr sz="1700"/>
            </a:lvl2pPr>
            <a:lvl3pPr marL="1371600" lvl="2" indent="-336550" rtl="0">
              <a:spcBef>
                <a:spcPts val="2100"/>
              </a:spcBef>
              <a:spcAft>
                <a:spcPts val="0"/>
              </a:spcAft>
              <a:buSzPts val="1700"/>
              <a:buChar char="■"/>
              <a:defRPr sz="1700"/>
            </a:lvl3pPr>
            <a:lvl4pPr marL="1828800" lvl="3" indent="-336550" rtl="0">
              <a:spcBef>
                <a:spcPts val="2100"/>
              </a:spcBef>
              <a:spcAft>
                <a:spcPts val="0"/>
              </a:spcAft>
              <a:buSzPts val="1700"/>
              <a:buChar char="●"/>
              <a:defRPr sz="1700"/>
            </a:lvl4pPr>
            <a:lvl5pPr marL="2286000" lvl="4" indent="-336550" rtl="0">
              <a:spcBef>
                <a:spcPts val="2100"/>
              </a:spcBef>
              <a:spcAft>
                <a:spcPts val="0"/>
              </a:spcAft>
              <a:buSzPts val="1700"/>
              <a:buChar char="○"/>
              <a:defRPr sz="1700"/>
            </a:lvl5pPr>
            <a:lvl6pPr marL="2743200" lvl="5" indent="-336550" rtl="0">
              <a:spcBef>
                <a:spcPts val="2100"/>
              </a:spcBef>
              <a:spcAft>
                <a:spcPts val="0"/>
              </a:spcAft>
              <a:buSzPts val="1700"/>
              <a:buChar char="■"/>
              <a:defRPr sz="1700"/>
            </a:lvl6pPr>
            <a:lvl7pPr marL="3200400" lvl="6" indent="-336550" rtl="0">
              <a:spcBef>
                <a:spcPts val="2100"/>
              </a:spcBef>
              <a:spcAft>
                <a:spcPts val="0"/>
              </a:spcAft>
              <a:buSzPts val="1700"/>
              <a:buChar char="●"/>
              <a:defRPr sz="1700"/>
            </a:lvl7pPr>
            <a:lvl8pPr marL="3657600" lvl="7" indent="-336550" rtl="0">
              <a:spcBef>
                <a:spcPts val="2100"/>
              </a:spcBef>
              <a:spcAft>
                <a:spcPts val="0"/>
              </a:spcAft>
              <a:buSzPts val="1700"/>
              <a:buChar char="○"/>
              <a:defRPr sz="1700"/>
            </a:lvl8pPr>
            <a:lvl9pPr marL="4114800" lvl="8" indent="-336550" rtl="0">
              <a:spcBef>
                <a:spcPts val="2100"/>
              </a:spcBef>
              <a:spcAft>
                <a:spcPts val="2100"/>
              </a:spcAft>
              <a:buSzPts val="1700"/>
              <a:buChar char="■"/>
              <a:defRPr sz="1700"/>
            </a:lvl9pPr>
          </a:lstStyle>
          <a:p>
            <a:endParaRPr/>
          </a:p>
        </p:txBody>
      </p:sp>
      <p:sp>
        <p:nvSpPr>
          <p:cNvPr id="1392" name="Google Shape;1392;p12"/>
          <p:cNvSpPr txBox="1">
            <a:spLocks noGrp="1"/>
          </p:cNvSpPr>
          <p:nvPr>
            <p:ph type="body" idx="5"/>
          </p:nvPr>
        </p:nvSpPr>
        <p:spPr>
          <a:xfrm>
            <a:off x="4713300" y="4447196"/>
            <a:ext cx="2658900" cy="923400"/>
          </a:xfrm>
          <a:prstGeom prst="rect">
            <a:avLst/>
          </a:prstGeom>
        </p:spPr>
        <p:txBody>
          <a:bodyPr spcFirstLastPara="1" wrap="square" lIns="121900" tIns="121900" rIns="121900" bIns="121900" anchor="t" anchorCtr="0">
            <a:noAutofit/>
          </a:bodyPr>
          <a:lstStyle>
            <a:lvl1pPr marL="457200" lvl="0" indent="-336550" rtl="0">
              <a:spcBef>
                <a:spcPts val="0"/>
              </a:spcBef>
              <a:spcAft>
                <a:spcPts val="0"/>
              </a:spcAft>
              <a:buSzPts val="1700"/>
              <a:buChar char="●"/>
              <a:defRPr sz="1700"/>
            </a:lvl1pPr>
            <a:lvl2pPr marL="914400" lvl="1" indent="-336550" rtl="0">
              <a:spcBef>
                <a:spcPts val="2100"/>
              </a:spcBef>
              <a:spcAft>
                <a:spcPts val="0"/>
              </a:spcAft>
              <a:buSzPts val="1700"/>
              <a:buChar char="○"/>
              <a:defRPr sz="1700"/>
            </a:lvl2pPr>
            <a:lvl3pPr marL="1371600" lvl="2" indent="-336550" rtl="0">
              <a:spcBef>
                <a:spcPts val="2100"/>
              </a:spcBef>
              <a:spcAft>
                <a:spcPts val="0"/>
              </a:spcAft>
              <a:buSzPts val="1700"/>
              <a:buChar char="■"/>
              <a:defRPr sz="1700"/>
            </a:lvl3pPr>
            <a:lvl4pPr marL="1828800" lvl="3" indent="-336550" rtl="0">
              <a:spcBef>
                <a:spcPts val="2100"/>
              </a:spcBef>
              <a:spcAft>
                <a:spcPts val="0"/>
              </a:spcAft>
              <a:buSzPts val="1700"/>
              <a:buChar char="●"/>
              <a:defRPr sz="1700"/>
            </a:lvl4pPr>
            <a:lvl5pPr marL="2286000" lvl="4" indent="-336550" rtl="0">
              <a:spcBef>
                <a:spcPts val="2100"/>
              </a:spcBef>
              <a:spcAft>
                <a:spcPts val="0"/>
              </a:spcAft>
              <a:buSzPts val="1700"/>
              <a:buChar char="○"/>
              <a:defRPr sz="1700"/>
            </a:lvl5pPr>
            <a:lvl6pPr marL="2743200" lvl="5" indent="-336550" rtl="0">
              <a:spcBef>
                <a:spcPts val="2100"/>
              </a:spcBef>
              <a:spcAft>
                <a:spcPts val="0"/>
              </a:spcAft>
              <a:buSzPts val="1700"/>
              <a:buChar char="■"/>
              <a:defRPr sz="1700"/>
            </a:lvl6pPr>
            <a:lvl7pPr marL="3200400" lvl="6" indent="-336550" rtl="0">
              <a:spcBef>
                <a:spcPts val="2100"/>
              </a:spcBef>
              <a:spcAft>
                <a:spcPts val="0"/>
              </a:spcAft>
              <a:buSzPts val="1700"/>
              <a:buChar char="●"/>
              <a:defRPr sz="1700"/>
            </a:lvl7pPr>
            <a:lvl8pPr marL="3657600" lvl="7" indent="-336550" rtl="0">
              <a:spcBef>
                <a:spcPts val="2100"/>
              </a:spcBef>
              <a:spcAft>
                <a:spcPts val="0"/>
              </a:spcAft>
              <a:buSzPts val="1700"/>
              <a:buChar char="○"/>
              <a:defRPr sz="1700"/>
            </a:lvl8pPr>
            <a:lvl9pPr marL="4114800" lvl="8" indent="-336550" rtl="0">
              <a:spcBef>
                <a:spcPts val="2100"/>
              </a:spcBef>
              <a:spcAft>
                <a:spcPts val="2100"/>
              </a:spcAft>
              <a:buSzPts val="1700"/>
              <a:buChar char="■"/>
              <a:defRPr sz="1700"/>
            </a:lvl9pPr>
          </a:lstStyle>
          <a:p>
            <a:endParaRPr/>
          </a:p>
        </p:txBody>
      </p:sp>
      <p:sp>
        <p:nvSpPr>
          <p:cNvPr id="1393" name="Google Shape;1393;p12"/>
          <p:cNvSpPr txBox="1">
            <a:spLocks noGrp="1"/>
          </p:cNvSpPr>
          <p:nvPr>
            <p:ph type="body" idx="6"/>
          </p:nvPr>
        </p:nvSpPr>
        <p:spPr>
          <a:xfrm>
            <a:off x="8237550" y="4433967"/>
            <a:ext cx="2658900" cy="923400"/>
          </a:xfrm>
          <a:prstGeom prst="rect">
            <a:avLst/>
          </a:prstGeom>
        </p:spPr>
        <p:txBody>
          <a:bodyPr spcFirstLastPara="1" wrap="square" lIns="121900" tIns="121900" rIns="121900" bIns="121900" anchor="t" anchorCtr="0">
            <a:noAutofit/>
          </a:bodyPr>
          <a:lstStyle>
            <a:lvl1pPr marL="457200" lvl="0" indent="-336550" rtl="0">
              <a:spcBef>
                <a:spcPts val="0"/>
              </a:spcBef>
              <a:spcAft>
                <a:spcPts val="0"/>
              </a:spcAft>
              <a:buSzPts val="1700"/>
              <a:buChar char="●"/>
              <a:defRPr sz="1700"/>
            </a:lvl1pPr>
            <a:lvl2pPr marL="914400" lvl="1" indent="-336550" rtl="0">
              <a:spcBef>
                <a:spcPts val="2100"/>
              </a:spcBef>
              <a:spcAft>
                <a:spcPts val="0"/>
              </a:spcAft>
              <a:buSzPts val="1700"/>
              <a:buChar char="○"/>
              <a:defRPr sz="1700"/>
            </a:lvl2pPr>
            <a:lvl3pPr marL="1371600" lvl="2" indent="-336550" rtl="0">
              <a:spcBef>
                <a:spcPts val="2100"/>
              </a:spcBef>
              <a:spcAft>
                <a:spcPts val="0"/>
              </a:spcAft>
              <a:buSzPts val="1700"/>
              <a:buChar char="■"/>
              <a:defRPr sz="1700"/>
            </a:lvl3pPr>
            <a:lvl4pPr marL="1828800" lvl="3" indent="-336550" rtl="0">
              <a:spcBef>
                <a:spcPts val="2100"/>
              </a:spcBef>
              <a:spcAft>
                <a:spcPts val="0"/>
              </a:spcAft>
              <a:buSzPts val="1700"/>
              <a:buChar char="●"/>
              <a:defRPr sz="1700"/>
            </a:lvl4pPr>
            <a:lvl5pPr marL="2286000" lvl="4" indent="-336550" rtl="0">
              <a:spcBef>
                <a:spcPts val="2100"/>
              </a:spcBef>
              <a:spcAft>
                <a:spcPts val="0"/>
              </a:spcAft>
              <a:buSzPts val="1700"/>
              <a:buChar char="○"/>
              <a:defRPr sz="1700"/>
            </a:lvl5pPr>
            <a:lvl6pPr marL="2743200" lvl="5" indent="-336550" rtl="0">
              <a:spcBef>
                <a:spcPts val="2100"/>
              </a:spcBef>
              <a:spcAft>
                <a:spcPts val="0"/>
              </a:spcAft>
              <a:buSzPts val="1700"/>
              <a:buChar char="■"/>
              <a:defRPr sz="1700"/>
            </a:lvl6pPr>
            <a:lvl7pPr marL="3200400" lvl="6" indent="-336550" rtl="0">
              <a:spcBef>
                <a:spcPts val="2100"/>
              </a:spcBef>
              <a:spcAft>
                <a:spcPts val="0"/>
              </a:spcAft>
              <a:buSzPts val="1700"/>
              <a:buChar char="●"/>
              <a:defRPr sz="1700"/>
            </a:lvl7pPr>
            <a:lvl8pPr marL="3657600" lvl="7" indent="-336550" rtl="0">
              <a:spcBef>
                <a:spcPts val="2100"/>
              </a:spcBef>
              <a:spcAft>
                <a:spcPts val="0"/>
              </a:spcAft>
              <a:buSzPts val="1700"/>
              <a:buChar char="○"/>
              <a:defRPr sz="1700"/>
            </a:lvl8pPr>
            <a:lvl9pPr marL="4114800" lvl="8" indent="-336550" rtl="0">
              <a:spcBef>
                <a:spcPts val="2100"/>
              </a:spcBef>
              <a:spcAft>
                <a:spcPts val="2100"/>
              </a:spcAft>
              <a:buSzPts val="1700"/>
              <a:buChar char="■"/>
              <a:defRPr sz="1700"/>
            </a:lvl9pPr>
          </a:lstStyle>
          <a:p>
            <a:endParaRPr/>
          </a:p>
        </p:txBody>
      </p:sp>
      <p:sp>
        <p:nvSpPr>
          <p:cNvPr id="1394" name="Google Shape;1394;p12"/>
          <p:cNvSpPr/>
          <p:nvPr/>
        </p:nvSpPr>
        <p:spPr>
          <a:xfrm flipH="1">
            <a:off x="11504975" y="196451"/>
            <a:ext cx="534300" cy="534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395" name="Google Shape;1395;p12"/>
          <p:cNvSpPr/>
          <p:nvPr/>
        </p:nvSpPr>
        <p:spPr>
          <a:xfrm flipH="1">
            <a:off x="10980450" y="196942"/>
            <a:ext cx="1050000" cy="10500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nvGrpSpPr>
          <p:cNvPr id="1396" name="Google Shape;1396;p12"/>
          <p:cNvGrpSpPr/>
          <p:nvPr/>
        </p:nvGrpSpPr>
        <p:grpSpPr>
          <a:xfrm flipH="1">
            <a:off x="11511647" y="723273"/>
            <a:ext cx="527441" cy="534044"/>
            <a:chOff x="8943245" y="2438859"/>
            <a:chExt cx="739541" cy="748800"/>
          </a:xfrm>
        </p:grpSpPr>
        <p:cxnSp>
          <p:nvCxnSpPr>
            <p:cNvPr id="1397" name="Google Shape;1397;p12"/>
            <p:cNvCxnSpPr/>
            <p:nvPr/>
          </p:nvCxnSpPr>
          <p:spPr>
            <a:xfrm>
              <a:off x="8943245"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398" name="Google Shape;1398;p12"/>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399" name="Google Shape;1399;p12"/>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400" name="Google Shape;1400;p12"/>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401" name="Google Shape;1401;p12"/>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1402" name="Google Shape;1402;p12"/>
          <p:cNvSpPr/>
          <p:nvPr/>
        </p:nvSpPr>
        <p:spPr>
          <a:xfrm flipH="1">
            <a:off x="11147723" y="329329"/>
            <a:ext cx="782700" cy="782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403" name="Google Shape;1403;p12"/>
          <p:cNvSpPr/>
          <p:nvPr/>
        </p:nvSpPr>
        <p:spPr>
          <a:xfrm flipH="1">
            <a:off x="11288072" y="469480"/>
            <a:ext cx="502200" cy="5022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404" name="Google Shape;1404;p12"/>
          <p:cNvSpPr/>
          <p:nvPr/>
        </p:nvSpPr>
        <p:spPr>
          <a:xfrm flipH="1">
            <a:off x="11415807" y="597045"/>
            <a:ext cx="246900" cy="246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405" name="Google Shape;1405;p12"/>
          <p:cNvSpPr/>
          <p:nvPr/>
        </p:nvSpPr>
        <p:spPr>
          <a:xfrm flipH="1">
            <a:off x="10442116" y="196451"/>
            <a:ext cx="534300" cy="534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406" name="Google Shape;1406;p12"/>
          <p:cNvSpPr/>
          <p:nvPr/>
        </p:nvSpPr>
        <p:spPr>
          <a:xfrm flipH="1">
            <a:off x="10443260" y="730741"/>
            <a:ext cx="534300" cy="534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nvGrpSpPr>
          <p:cNvPr id="1407" name="Google Shape;1407;p12"/>
          <p:cNvGrpSpPr/>
          <p:nvPr/>
        </p:nvGrpSpPr>
        <p:grpSpPr>
          <a:xfrm flipH="1">
            <a:off x="10573750" y="722129"/>
            <a:ext cx="263721" cy="534044"/>
            <a:chOff x="10628069" y="2437255"/>
            <a:chExt cx="369772" cy="748800"/>
          </a:xfrm>
        </p:grpSpPr>
        <p:cxnSp>
          <p:nvCxnSpPr>
            <p:cNvPr id="1408" name="Google Shape;1408;p12"/>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409" name="Google Shape;1409;p12"/>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410" name="Google Shape;1410;p12"/>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1411" name="Google Shape;1411;p12"/>
          <p:cNvSpPr/>
          <p:nvPr/>
        </p:nvSpPr>
        <p:spPr>
          <a:xfrm flipH="1">
            <a:off x="10564072" y="328183"/>
            <a:ext cx="282900" cy="2829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412" name="Google Shape;1412;p12"/>
          <p:cNvSpPr/>
          <p:nvPr/>
        </p:nvSpPr>
        <p:spPr>
          <a:xfrm flipH="1">
            <a:off x="10632499" y="396256"/>
            <a:ext cx="146400" cy="146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413" name="Google Shape;1413;p12"/>
          <p:cNvSpPr/>
          <p:nvPr/>
        </p:nvSpPr>
        <p:spPr>
          <a:xfrm rot="-5400000" flipH="1">
            <a:off x="9915236" y="732133"/>
            <a:ext cx="534300" cy="534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418" name="Google Shape;1418;p12"/>
          <p:cNvSpPr/>
          <p:nvPr/>
        </p:nvSpPr>
        <p:spPr>
          <a:xfrm flipH="1">
            <a:off x="9923173" y="214348"/>
            <a:ext cx="502200" cy="5022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419" name="Google Shape;1419;p12"/>
          <p:cNvSpPr/>
          <p:nvPr/>
        </p:nvSpPr>
        <p:spPr>
          <a:xfrm flipH="1">
            <a:off x="10036647" y="320175"/>
            <a:ext cx="282900" cy="2829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420" name="Google Shape;1420;p12"/>
          <p:cNvSpPr/>
          <p:nvPr/>
        </p:nvSpPr>
        <p:spPr>
          <a:xfrm flipH="1">
            <a:off x="10105074" y="388248"/>
            <a:ext cx="146400" cy="1464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421" name="Google Shape;1421;p12"/>
          <p:cNvSpPr/>
          <p:nvPr/>
        </p:nvSpPr>
        <p:spPr>
          <a:xfrm rot="5400000" flipH="1">
            <a:off x="10981594" y="1259425"/>
            <a:ext cx="1050000" cy="10500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422" name="Google Shape;1422;p12"/>
          <p:cNvSpPr/>
          <p:nvPr/>
        </p:nvSpPr>
        <p:spPr>
          <a:xfrm rot="5400000" flipH="1">
            <a:off x="11111077" y="1388907"/>
            <a:ext cx="791400" cy="791400"/>
          </a:xfrm>
          <a:prstGeom prst="arc">
            <a:avLst>
              <a:gd name="adj1" fmla="val 16200000"/>
              <a:gd name="adj2" fmla="val 5467200"/>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423" name="Google Shape;1423;p12"/>
          <p:cNvSpPr/>
          <p:nvPr/>
        </p:nvSpPr>
        <p:spPr>
          <a:xfrm rot="5400000" flipH="1">
            <a:off x="11231575" y="1509405"/>
            <a:ext cx="550200" cy="5502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424" name="Google Shape;1424;p12"/>
          <p:cNvSpPr/>
          <p:nvPr/>
        </p:nvSpPr>
        <p:spPr>
          <a:xfrm rot="5400000" flipH="1">
            <a:off x="11357964" y="1647234"/>
            <a:ext cx="280800" cy="280800"/>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425" name="Google Shape;1425;p12"/>
          <p:cNvSpPr/>
          <p:nvPr/>
        </p:nvSpPr>
        <p:spPr>
          <a:xfrm rot="5400000">
            <a:off x="10982738" y="1251795"/>
            <a:ext cx="1050000" cy="1050000"/>
          </a:xfrm>
          <a:prstGeom prst="arc">
            <a:avLst>
              <a:gd name="adj1" fmla="val 16200000"/>
              <a:gd name="adj2" fmla="val 3799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426" name="Google Shape;1426;p12"/>
          <p:cNvSpPr/>
          <p:nvPr/>
        </p:nvSpPr>
        <p:spPr>
          <a:xfrm rot="-5400000" flipH="1">
            <a:off x="10977397" y="1251795"/>
            <a:ext cx="1050000" cy="1050000"/>
          </a:xfrm>
          <a:prstGeom prst="arc">
            <a:avLst>
              <a:gd name="adj1" fmla="val 16200000"/>
              <a:gd name="adj2" fmla="val 3799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427" name="Google Shape;1427;p12"/>
          <p:cNvSpPr/>
          <p:nvPr/>
        </p:nvSpPr>
        <p:spPr>
          <a:xfrm rot="5400000">
            <a:off x="11225854" y="1494750"/>
            <a:ext cx="550200" cy="5502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428" name="Google Shape;1428;p12"/>
          <p:cNvSpPr/>
          <p:nvPr/>
        </p:nvSpPr>
        <p:spPr>
          <a:xfrm rot="5400000">
            <a:off x="11359108" y="1625583"/>
            <a:ext cx="280800" cy="280800"/>
          </a:xfrm>
          <a:prstGeom prst="arc">
            <a:avLst>
              <a:gd name="adj1" fmla="val 16200000"/>
              <a:gd name="adj2" fmla="val 54672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nvGrpSpPr>
          <p:cNvPr id="1429" name="Google Shape;1429;p12"/>
          <p:cNvGrpSpPr/>
          <p:nvPr/>
        </p:nvGrpSpPr>
        <p:grpSpPr>
          <a:xfrm rot="-5400000" flipH="1">
            <a:off x="1199638" y="145391"/>
            <a:ext cx="1024041" cy="1024041"/>
            <a:chOff x="4761550" y="1708047"/>
            <a:chExt cx="1516200" cy="1516200"/>
          </a:xfrm>
        </p:grpSpPr>
        <p:sp>
          <p:nvSpPr>
            <p:cNvPr id="1430" name="Google Shape;1430;p12"/>
            <p:cNvSpPr/>
            <p:nvPr/>
          </p:nvSpPr>
          <p:spPr>
            <a:xfrm rot="2700000">
              <a:off x="4983592" y="1930089"/>
              <a:ext cx="1072115" cy="1072115"/>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431" name="Google Shape;1431;p12"/>
            <p:cNvSpPr/>
            <p:nvPr/>
          </p:nvSpPr>
          <p:spPr>
            <a:xfrm rot="2700000">
              <a:off x="5109598" y="2055962"/>
              <a:ext cx="820102" cy="820102"/>
            </a:xfrm>
            <a:prstGeom prst="rect">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grpSp>
        <p:nvGrpSpPr>
          <p:cNvPr id="1432" name="Google Shape;1432;p12"/>
          <p:cNvGrpSpPr/>
          <p:nvPr/>
        </p:nvGrpSpPr>
        <p:grpSpPr>
          <a:xfrm rot="-5400000" flipH="1">
            <a:off x="685125" y="-381011"/>
            <a:ext cx="2079963" cy="2079963"/>
            <a:chOff x="6547473" y="2211197"/>
            <a:chExt cx="2916381" cy="2916381"/>
          </a:xfrm>
        </p:grpSpPr>
        <p:grpSp>
          <p:nvGrpSpPr>
            <p:cNvPr id="1433" name="Google Shape;1433;p12"/>
            <p:cNvGrpSpPr/>
            <p:nvPr/>
          </p:nvGrpSpPr>
          <p:grpSpPr>
            <a:xfrm rot="899960">
              <a:off x="7271820" y="2930231"/>
              <a:ext cx="1491855" cy="1453757"/>
              <a:chOff x="6081577" y="2538982"/>
              <a:chExt cx="1491900" cy="1453800"/>
            </a:xfrm>
          </p:grpSpPr>
          <p:cxnSp>
            <p:nvCxnSpPr>
              <p:cNvPr id="1434" name="Google Shape;1434;p12"/>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1435" name="Google Shape;1435;p12"/>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1436" name="Google Shape;1436;p12"/>
            <p:cNvGrpSpPr/>
            <p:nvPr/>
          </p:nvGrpSpPr>
          <p:grpSpPr>
            <a:xfrm>
              <a:off x="7271901" y="2930406"/>
              <a:ext cx="1491900" cy="1453800"/>
              <a:chOff x="6081577" y="2538982"/>
              <a:chExt cx="1491900" cy="1453800"/>
            </a:xfrm>
          </p:grpSpPr>
          <p:cxnSp>
            <p:nvCxnSpPr>
              <p:cNvPr id="1437" name="Google Shape;1437;p12"/>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1438" name="Google Shape;1438;p12"/>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1439" name="Google Shape;1439;p12"/>
            <p:cNvGrpSpPr/>
            <p:nvPr/>
          </p:nvGrpSpPr>
          <p:grpSpPr>
            <a:xfrm rot="1800044">
              <a:off x="7166144" y="2821397"/>
              <a:ext cx="1648764" cy="1669163"/>
              <a:chOff x="5978957" y="2443756"/>
              <a:chExt cx="1648800" cy="1669200"/>
            </a:xfrm>
          </p:grpSpPr>
          <p:cxnSp>
            <p:nvCxnSpPr>
              <p:cNvPr id="1440" name="Google Shape;1440;p12"/>
              <p:cNvCxnSpPr/>
              <p:nvPr/>
            </p:nvCxnSpPr>
            <p:spPr>
              <a:xfrm rot="8999899">
                <a:off x="6089394" y="2853709"/>
                <a:ext cx="1427927" cy="824442"/>
              </a:xfrm>
              <a:prstGeom prst="straightConnector1">
                <a:avLst/>
              </a:prstGeom>
              <a:noFill/>
              <a:ln w="9525" cap="flat" cmpd="sng">
                <a:solidFill>
                  <a:schemeClr val="accent3"/>
                </a:solidFill>
                <a:prstDash val="solid"/>
                <a:miter lim="800000"/>
                <a:headEnd type="none" w="sm" len="sm"/>
                <a:tailEnd type="none" w="sm" len="sm"/>
              </a:ln>
            </p:spPr>
          </p:cxnSp>
          <p:cxnSp>
            <p:nvCxnSpPr>
              <p:cNvPr id="1441" name="Google Shape;1441;p12"/>
              <p:cNvCxnSpPr/>
              <p:nvPr/>
            </p:nvCxnSpPr>
            <p:spPr>
              <a:xfrm rot="-1800175" flipH="1">
                <a:off x="6410202" y="2555593"/>
                <a:ext cx="834527" cy="1445527"/>
              </a:xfrm>
              <a:prstGeom prst="straightConnector1">
                <a:avLst/>
              </a:prstGeom>
              <a:noFill/>
              <a:ln w="9525" cap="flat" cmpd="sng">
                <a:solidFill>
                  <a:schemeClr val="accent3"/>
                </a:solidFill>
                <a:prstDash val="solid"/>
                <a:miter lim="800000"/>
                <a:headEnd type="none" w="sm" len="sm"/>
                <a:tailEnd type="none" w="sm" len="sm"/>
              </a:ln>
            </p:spPr>
          </p:cxnSp>
        </p:grpSp>
        <p:grpSp>
          <p:nvGrpSpPr>
            <p:cNvPr id="1442" name="Google Shape;1442;p12"/>
            <p:cNvGrpSpPr/>
            <p:nvPr/>
          </p:nvGrpSpPr>
          <p:grpSpPr>
            <a:xfrm rot="2700000">
              <a:off x="6974573" y="2638285"/>
              <a:ext cx="2062180" cy="2062205"/>
              <a:chOff x="5796364" y="2251931"/>
              <a:chExt cx="2062200" cy="2062225"/>
            </a:xfrm>
          </p:grpSpPr>
          <p:cxnSp>
            <p:nvCxnSpPr>
              <p:cNvPr id="1443" name="Google Shape;1443;p12"/>
              <p:cNvCxnSpPr/>
              <p:nvPr/>
            </p:nvCxnSpPr>
            <p:spPr>
              <a:xfrm rot="8100000">
                <a:off x="6103839" y="2548925"/>
                <a:ext cx="1434013" cy="1434013"/>
              </a:xfrm>
              <a:prstGeom prst="straightConnector1">
                <a:avLst/>
              </a:prstGeom>
              <a:noFill/>
              <a:ln w="9525" cap="flat" cmpd="sng">
                <a:solidFill>
                  <a:schemeClr val="accent3"/>
                </a:solidFill>
                <a:prstDash val="solid"/>
                <a:miter lim="800000"/>
                <a:headEnd type="none" w="sm" len="sm"/>
                <a:tailEnd type="none" w="sm" len="sm"/>
              </a:ln>
            </p:spPr>
          </p:cxnSp>
          <p:cxnSp>
            <p:nvCxnSpPr>
              <p:cNvPr id="1444" name="Google Shape;1444;p12"/>
              <p:cNvCxnSpPr/>
              <p:nvPr/>
            </p:nvCxnSpPr>
            <p:spPr>
              <a:xfrm rot="-2700000" flipH="1">
                <a:off x="6098366" y="2553958"/>
                <a:ext cx="1458196" cy="1458196"/>
              </a:xfrm>
              <a:prstGeom prst="straightConnector1">
                <a:avLst/>
              </a:prstGeom>
              <a:noFill/>
              <a:ln w="9525" cap="flat" cmpd="sng">
                <a:solidFill>
                  <a:schemeClr val="accent3"/>
                </a:solidFill>
                <a:prstDash val="solid"/>
                <a:miter lim="800000"/>
                <a:headEnd type="none" w="sm" len="sm"/>
                <a:tailEnd type="none" w="sm" len="sm"/>
              </a:ln>
            </p:spPr>
          </p:cxnSp>
        </p:grpSp>
        <p:grpSp>
          <p:nvGrpSpPr>
            <p:cNvPr id="1445" name="Google Shape;1445;p12"/>
            <p:cNvGrpSpPr/>
            <p:nvPr/>
          </p:nvGrpSpPr>
          <p:grpSpPr>
            <a:xfrm rot="3599956">
              <a:off x="7187348" y="2846628"/>
              <a:ext cx="1681463" cy="1619064"/>
              <a:chOff x="5990934" y="2447030"/>
              <a:chExt cx="1681500" cy="1619100"/>
            </a:xfrm>
          </p:grpSpPr>
          <p:cxnSp>
            <p:nvCxnSpPr>
              <p:cNvPr id="1446" name="Google Shape;1446;p12"/>
              <p:cNvCxnSpPr/>
              <p:nvPr/>
            </p:nvCxnSpPr>
            <p:spPr>
              <a:xfrm rot="7199757">
                <a:off x="6411332" y="2537791"/>
                <a:ext cx="840703" cy="1456281"/>
              </a:xfrm>
              <a:prstGeom prst="straightConnector1">
                <a:avLst/>
              </a:prstGeom>
              <a:noFill/>
              <a:ln w="9525" cap="flat" cmpd="sng">
                <a:solidFill>
                  <a:schemeClr val="accent3"/>
                </a:solidFill>
                <a:prstDash val="solid"/>
                <a:miter lim="800000"/>
                <a:headEnd type="none" w="sm" len="sm"/>
                <a:tailEnd type="none" w="sm" len="sm"/>
              </a:ln>
            </p:spPr>
          </p:cxnSp>
          <p:cxnSp>
            <p:nvCxnSpPr>
              <p:cNvPr id="1447" name="Google Shape;1447;p12"/>
              <p:cNvCxnSpPr/>
              <p:nvPr/>
            </p:nvCxnSpPr>
            <p:spPr>
              <a:xfrm rot="-3600073" flipH="1">
                <a:off x="6126340" y="2851820"/>
                <a:ext cx="1402251" cy="809520"/>
              </a:xfrm>
              <a:prstGeom prst="straightConnector1">
                <a:avLst/>
              </a:prstGeom>
              <a:noFill/>
              <a:ln w="9525" cap="flat" cmpd="sng">
                <a:solidFill>
                  <a:schemeClr val="accent3"/>
                </a:solidFill>
                <a:prstDash val="solid"/>
                <a:miter lim="800000"/>
                <a:headEnd type="none" w="sm" len="sm"/>
                <a:tailEnd type="none" w="sm" len="sm"/>
              </a:ln>
            </p:spPr>
          </p:cxnSp>
        </p:grpSp>
        <p:grpSp>
          <p:nvGrpSpPr>
            <p:cNvPr id="1448" name="Google Shape;1448;p12"/>
            <p:cNvGrpSpPr/>
            <p:nvPr/>
          </p:nvGrpSpPr>
          <p:grpSpPr>
            <a:xfrm rot="4500040">
              <a:off x="7271878" y="2930287"/>
              <a:ext cx="1491855" cy="1453757"/>
              <a:chOff x="6081577" y="2538982"/>
              <a:chExt cx="1491900" cy="1453800"/>
            </a:xfrm>
          </p:grpSpPr>
          <p:cxnSp>
            <p:nvCxnSpPr>
              <p:cNvPr id="1449" name="Google Shape;1449;p12"/>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1450" name="Google Shape;1450;p12"/>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sp>
        <p:nvSpPr>
          <p:cNvPr id="1451" name="Google Shape;1451;p12"/>
          <p:cNvSpPr/>
          <p:nvPr/>
        </p:nvSpPr>
        <p:spPr>
          <a:xfrm rot="10800000" flipH="1">
            <a:off x="270608" y="1326128"/>
            <a:ext cx="801300" cy="8013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452" name="Google Shape;1452;p12"/>
          <p:cNvSpPr/>
          <p:nvPr/>
        </p:nvSpPr>
        <p:spPr>
          <a:xfrm rot="10800000" flipH="1">
            <a:off x="404116" y="1459621"/>
            <a:ext cx="534300" cy="5343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453" name="Google Shape;1453;p12"/>
          <p:cNvSpPr/>
          <p:nvPr/>
        </p:nvSpPr>
        <p:spPr>
          <a:xfrm rot="10800000">
            <a:off x="271496" y="1326128"/>
            <a:ext cx="801300" cy="8013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454" name="Google Shape;1454;p12"/>
          <p:cNvSpPr/>
          <p:nvPr/>
        </p:nvSpPr>
        <p:spPr>
          <a:xfrm rot="-5400000" flipH="1">
            <a:off x="141050" y="134304"/>
            <a:ext cx="534300" cy="534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455" name="Google Shape;1455;p12"/>
          <p:cNvSpPr/>
          <p:nvPr/>
        </p:nvSpPr>
        <p:spPr>
          <a:xfrm rot="10800000" flipH="1">
            <a:off x="669867" y="134130"/>
            <a:ext cx="534300" cy="534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nvGrpSpPr>
          <p:cNvPr id="1456" name="Google Shape;1456;p12"/>
          <p:cNvGrpSpPr/>
          <p:nvPr/>
        </p:nvGrpSpPr>
        <p:grpSpPr>
          <a:xfrm rot="10800000" flipH="1">
            <a:off x="261821" y="134297"/>
            <a:ext cx="275702" cy="534044"/>
            <a:chOff x="10628069" y="2437255"/>
            <a:chExt cx="369772" cy="748800"/>
          </a:xfrm>
        </p:grpSpPr>
        <p:cxnSp>
          <p:nvCxnSpPr>
            <p:cNvPr id="1457" name="Google Shape;1457;p12"/>
            <p:cNvCxnSpPr/>
            <p:nvPr/>
          </p:nvCxnSpPr>
          <p:spPr>
            <a:xfrm>
              <a:off x="10997841"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458" name="Google Shape;1458;p12"/>
            <p:cNvCxnSpPr/>
            <p:nvPr/>
          </p:nvCxnSpPr>
          <p:spPr>
            <a:xfrm>
              <a:off x="10812955"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459" name="Google Shape;1459;p12"/>
            <p:cNvCxnSpPr/>
            <p:nvPr/>
          </p:nvCxnSpPr>
          <p:spPr>
            <a:xfrm>
              <a:off x="10628069" y="2437255"/>
              <a:ext cx="0" cy="748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1460" name="Google Shape;1460;p12"/>
          <p:cNvGrpSpPr/>
          <p:nvPr/>
        </p:nvGrpSpPr>
        <p:grpSpPr>
          <a:xfrm rot="10800000" flipH="1">
            <a:off x="800955" y="133154"/>
            <a:ext cx="263721" cy="534044"/>
            <a:chOff x="10628069" y="2437255"/>
            <a:chExt cx="369772" cy="748800"/>
          </a:xfrm>
        </p:grpSpPr>
        <p:cxnSp>
          <p:nvCxnSpPr>
            <p:cNvPr id="1461" name="Google Shape;1461;p12"/>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462" name="Google Shape;1462;p12"/>
            <p:cNvCxnSpPr/>
            <p:nvPr/>
          </p:nvCxnSpPr>
          <p:spPr>
            <a:xfrm>
              <a:off x="10812955" y="2437255"/>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1463" name="Google Shape;1463;p12"/>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1464" name="Google Shape;1464;p12"/>
          <p:cNvSpPr/>
          <p:nvPr/>
        </p:nvSpPr>
        <p:spPr>
          <a:xfrm rot="5400000">
            <a:off x="139348" y="131565"/>
            <a:ext cx="1064400" cy="1064400"/>
          </a:xfrm>
          <a:prstGeom prst="arc">
            <a:avLst>
              <a:gd name="adj1" fmla="val 16200000"/>
              <a:gd name="adj2" fmla="val 5378577"/>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465" name="Google Shape;1465;p12"/>
          <p:cNvSpPr/>
          <p:nvPr/>
        </p:nvSpPr>
        <p:spPr>
          <a:xfrm rot="10800000" flipH="1">
            <a:off x="143153" y="1214942"/>
            <a:ext cx="1050000" cy="1050000"/>
          </a:xfrm>
          <a:prstGeom prst="arc">
            <a:avLst>
              <a:gd name="adj1" fmla="val 16200000"/>
              <a:gd name="adj2" fmla="val 125862"/>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nvGrpSpPr>
          <p:cNvPr id="1466" name="Google Shape;1466;p12"/>
          <p:cNvGrpSpPr/>
          <p:nvPr/>
        </p:nvGrpSpPr>
        <p:grpSpPr>
          <a:xfrm>
            <a:off x="267980" y="267280"/>
            <a:ext cx="801066" cy="801066"/>
            <a:chOff x="6214949" y="2511699"/>
            <a:chExt cx="1123200" cy="1123200"/>
          </a:xfrm>
        </p:grpSpPr>
        <p:sp>
          <p:nvSpPr>
            <p:cNvPr id="1467" name="Google Shape;1467;p12"/>
            <p:cNvSpPr/>
            <p:nvPr/>
          </p:nvSpPr>
          <p:spPr>
            <a:xfrm rot="-5400000" flipH="1">
              <a:off x="6402149" y="2698899"/>
              <a:ext cx="748800" cy="7488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468" name="Google Shape;1468;p12"/>
            <p:cNvSpPr/>
            <p:nvPr/>
          </p:nvSpPr>
          <p:spPr>
            <a:xfrm rot="-5400000" flipH="1">
              <a:off x="6589349" y="2886099"/>
              <a:ext cx="374400" cy="374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469" name="Google Shape;1469;p12"/>
            <p:cNvSpPr/>
            <p:nvPr/>
          </p:nvSpPr>
          <p:spPr>
            <a:xfrm rot="-5400000" flipH="1">
              <a:off x="6214949" y="2511699"/>
              <a:ext cx="1123200" cy="1123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GB" sz="1800">
                  <a:latin typeface="Calibri" panose="020F0502020204030204"/>
                  <a:ea typeface="Calibri" panose="020F0502020204030204"/>
                  <a:cs typeface="Calibri" panose="020F0502020204030204"/>
                  <a:sym typeface="Calibri" panose="020F0502020204030204"/>
                </a:rPr>
                <a:t>		</a:t>
              </a: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sp>
        <p:nvSpPr>
          <p:cNvPr id="1470" name="Google Shape;1470;p12"/>
          <p:cNvSpPr/>
          <p:nvPr/>
        </p:nvSpPr>
        <p:spPr>
          <a:xfrm rot="10800000">
            <a:off x="138303" y="1196940"/>
            <a:ext cx="1068000" cy="10680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471" name="Google Shape;1471;p12"/>
          <p:cNvSpPr/>
          <p:nvPr/>
        </p:nvSpPr>
        <p:spPr>
          <a:xfrm rot="10800000">
            <a:off x="404989" y="1459621"/>
            <a:ext cx="534300" cy="5343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472" name="Google Shape;1472;p12"/>
          <p:cNvSpPr/>
          <p:nvPr/>
        </p:nvSpPr>
        <p:spPr>
          <a:xfrm rot="10800000">
            <a:off x="538781" y="1593414"/>
            <a:ext cx="267000" cy="267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473" name="Google Shape;1473;p12"/>
          <p:cNvSpPr/>
          <p:nvPr/>
        </p:nvSpPr>
        <p:spPr>
          <a:xfrm rot="-5400000" flipH="1">
            <a:off x="1587995" y="533640"/>
            <a:ext cx="246900" cy="246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nvGrpSpPr>
          <p:cNvPr id="89" name="Group 88"/>
          <p:cNvGrpSpPr/>
          <p:nvPr userDrawn="1"/>
        </p:nvGrpSpPr>
        <p:grpSpPr>
          <a:xfrm>
            <a:off x="9909777" y="845388"/>
            <a:ext cx="554144" cy="293298"/>
            <a:chOff x="11184673" y="2647468"/>
            <a:chExt cx="748937" cy="369772"/>
          </a:xfrm>
        </p:grpSpPr>
        <p:cxnSp>
          <p:nvCxnSpPr>
            <p:cNvPr id="90" name="Straight Connector 89"/>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010 Text and Image">
  <p:cSld name="CUSTOM_9">
    <p:spTree>
      <p:nvGrpSpPr>
        <p:cNvPr id="1" name="Shape 1474"/>
        <p:cNvGrpSpPr/>
        <p:nvPr/>
      </p:nvGrpSpPr>
      <p:grpSpPr>
        <a:xfrm>
          <a:off x="0" y="0"/>
          <a:ext cx="0" cy="0"/>
          <a:chOff x="0" y="0"/>
          <a:chExt cx="0" cy="0"/>
        </a:xfrm>
      </p:grpSpPr>
      <p:sp>
        <p:nvSpPr>
          <p:cNvPr id="1475" name="Google Shape;1475;p13"/>
          <p:cNvSpPr txBox="1">
            <a:spLocks noGrp="1"/>
          </p:cNvSpPr>
          <p:nvPr>
            <p:ph type="title"/>
          </p:nvPr>
        </p:nvSpPr>
        <p:spPr>
          <a:xfrm>
            <a:off x="411275" y="1727000"/>
            <a:ext cx="4458300" cy="2377200"/>
          </a:xfrm>
          <a:prstGeom prst="rect">
            <a:avLst/>
          </a:prstGeom>
        </p:spPr>
        <p:txBody>
          <a:bodyPr spcFirstLastPara="1" wrap="square" lIns="121900" tIns="121900" rIns="121900" bIns="121900" anchor="ctr" anchorCtr="0">
            <a:noAutofit/>
          </a:bodyPr>
          <a:lstStyle>
            <a:lvl1pPr lvl="0" rtl="0">
              <a:spcBef>
                <a:spcPts val="0"/>
              </a:spcBef>
              <a:spcAft>
                <a:spcPts val="0"/>
              </a:spcAft>
              <a:buSzPts val="6000"/>
              <a:buNone/>
              <a:defRPr sz="6000"/>
            </a:lvl1pPr>
            <a:lvl2pPr lvl="1" rtl="0">
              <a:spcBef>
                <a:spcPts val="0"/>
              </a:spcBef>
              <a:spcAft>
                <a:spcPts val="0"/>
              </a:spcAft>
              <a:buSzPts val="15000"/>
              <a:buNone/>
              <a:defRPr sz="15000"/>
            </a:lvl2pPr>
            <a:lvl3pPr lvl="2" rtl="0">
              <a:spcBef>
                <a:spcPts val="0"/>
              </a:spcBef>
              <a:spcAft>
                <a:spcPts val="0"/>
              </a:spcAft>
              <a:buSzPts val="15000"/>
              <a:buNone/>
              <a:defRPr sz="15000"/>
            </a:lvl3pPr>
            <a:lvl4pPr lvl="3" rtl="0">
              <a:spcBef>
                <a:spcPts val="0"/>
              </a:spcBef>
              <a:spcAft>
                <a:spcPts val="0"/>
              </a:spcAft>
              <a:buSzPts val="15000"/>
              <a:buNone/>
              <a:defRPr sz="15000"/>
            </a:lvl4pPr>
            <a:lvl5pPr lvl="4" rtl="0">
              <a:spcBef>
                <a:spcPts val="0"/>
              </a:spcBef>
              <a:spcAft>
                <a:spcPts val="0"/>
              </a:spcAft>
              <a:buSzPts val="15000"/>
              <a:buNone/>
              <a:defRPr sz="15000"/>
            </a:lvl5pPr>
            <a:lvl6pPr lvl="5" rtl="0">
              <a:spcBef>
                <a:spcPts val="0"/>
              </a:spcBef>
              <a:spcAft>
                <a:spcPts val="0"/>
              </a:spcAft>
              <a:buSzPts val="15000"/>
              <a:buNone/>
              <a:defRPr sz="15000"/>
            </a:lvl6pPr>
            <a:lvl7pPr lvl="6" rtl="0">
              <a:spcBef>
                <a:spcPts val="0"/>
              </a:spcBef>
              <a:spcAft>
                <a:spcPts val="0"/>
              </a:spcAft>
              <a:buSzPts val="15000"/>
              <a:buNone/>
              <a:defRPr sz="15000"/>
            </a:lvl7pPr>
            <a:lvl8pPr lvl="7" rtl="0">
              <a:spcBef>
                <a:spcPts val="0"/>
              </a:spcBef>
              <a:spcAft>
                <a:spcPts val="0"/>
              </a:spcAft>
              <a:buSzPts val="15000"/>
              <a:buNone/>
              <a:defRPr sz="15000"/>
            </a:lvl8pPr>
            <a:lvl9pPr lvl="8" rtl="0">
              <a:spcBef>
                <a:spcPts val="0"/>
              </a:spcBef>
              <a:spcAft>
                <a:spcPts val="0"/>
              </a:spcAft>
              <a:buSzPts val="15000"/>
              <a:buNone/>
              <a:defRPr sz="15000"/>
            </a:lvl9pPr>
          </a:lstStyle>
          <a:p>
            <a:endParaRPr/>
          </a:p>
        </p:txBody>
      </p:sp>
      <p:sp>
        <p:nvSpPr>
          <p:cNvPr id="1476" name="Google Shape;1476;p13"/>
          <p:cNvSpPr txBox="1">
            <a:spLocks noGrp="1"/>
          </p:cNvSpPr>
          <p:nvPr>
            <p:ph type="subTitle" idx="1"/>
          </p:nvPr>
        </p:nvSpPr>
        <p:spPr>
          <a:xfrm>
            <a:off x="411275" y="5029775"/>
            <a:ext cx="4458300" cy="717900"/>
          </a:xfrm>
          <a:prstGeom prst="rect">
            <a:avLst/>
          </a:prstGeom>
        </p:spPr>
        <p:txBody>
          <a:bodyPr spcFirstLastPara="1" wrap="square" lIns="121900" tIns="121900" rIns="121900" bIns="121900" anchor="t" anchorCtr="0">
            <a:noAutofit/>
          </a:bodyPr>
          <a:lstStyle>
            <a:lvl1pPr lvl="0" rtl="0">
              <a:spcBef>
                <a:spcPts val="0"/>
              </a:spcBef>
              <a:spcAft>
                <a:spcPts val="0"/>
              </a:spcAft>
              <a:buSzPts val="1800"/>
              <a:buNone/>
              <a:defRPr sz="1800"/>
            </a:lvl1pPr>
            <a:lvl2pPr lvl="1" rtl="0">
              <a:spcBef>
                <a:spcPts val="2100"/>
              </a:spcBef>
              <a:spcAft>
                <a:spcPts val="0"/>
              </a:spcAft>
              <a:buSzPts val="1800"/>
              <a:buNone/>
              <a:defRPr sz="1800"/>
            </a:lvl2pPr>
            <a:lvl3pPr lvl="2" rtl="0">
              <a:spcBef>
                <a:spcPts val="2100"/>
              </a:spcBef>
              <a:spcAft>
                <a:spcPts val="0"/>
              </a:spcAft>
              <a:buSzPts val="1800"/>
              <a:buNone/>
              <a:defRPr sz="1800"/>
            </a:lvl3pPr>
            <a:lvl4pPr lvl="3" rtl="0">
              <a:spcBef>
                <a:spcPts val="2100"/>
              </a:spcBef>
              <a:spcAft>
                <a:spcPts val="0"/>
              </a:spcAft>
              <a:buSzPts val="1800"/>
              <a:buNone/>
              <a:defRPr sz="1800"/>
            </a:lvl4pPr>
            <a:lvl5pPr lvl="4" rtl="0">
              <a:spcBef>
                <a:spcPts val="2100"/>
              </a:spcBef>
              <a:spcAft>
                <a:spcPts val="0"/>
              </a:spcAft>
              <a:buSzPts val="1800"/>
              <a:buNone/>
              <a:defRPr sz="1800"/>
            </a:lvl5pPr>
            <a:lvl6pPr lvl="5" rtl="0">
              <a:spcBef>
                <a:spcPts val="2100"/>
              </a:spcBef>
              <a:spcAft>
                <a:spcPts val="0"/>
              </a:spcAft>
              <a:buSzPts val="1800"/>
              <a:buNone/>
              <a:defRPr sz="1800"/>
            </a:lvl6pPr>
            <a:lvl7pPr lvl="6" rtl="0">
              <a:spcBef>
                <a:spcPts val="2100"/>
              </a:spcBef>
              <a:spcAft>
                <a:spcPts val="0"/>
              </a:spcAft>
              <a:buSzPts val="1800"/>
              <a:buNone/>
              <a:defRPr sz="1800"/>
            </a:lvl7pPr>
            <a:lvl8pPr lvl="7" rtl="0">
              <a:spcBef>
                <a:spcPts val="2100"/>
              </a:spcBef>
              <a:spcAft>
                <a:spcPts val="0"/>
              </a:spcAft>
              <a:buSzPts val="1800"/>
              <a:buNone/>
              <a:defRPr sz="1800"/>
            </a:lvl8pPr>
            <a:lvl9pPr lvl="8" rtl="0">
              <a:spcBef>
                <a:spcPts val="2100"/>
              </a:spcBef>
              <a:spcAft>
                <a:spcPts val="2100"/>
              </a:spcAft>
              <a:buSzPts val="1800"/>
              <a:buNone/>
              <a:defRPr sz="1800"/>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011 Background image">
  <p:cSld name="CUSTOM_10">
    <p:spTree>
      <p:nvGrpSpPr>
        <p:cNvPr id="1" name="Shape 1477"/>
        <p:cNvGrpSpPr/>
        <p:nvPr/>
      </p:nvGrpSpPr>
      <p:grpSpPr>
        <a:xfrm>
          <a:off x="0" y="0"/>
          <a:ext cx="0" cy="0"/>
          <a:chOff x="0" y="0"/>
          <a:chExt cx="0" cy="0"/>
        </a:xfrm>
      </p:grpSpPr>
      <p:sp>
        <p:nvSpPr>
          <p:cNvPr id="1633" name="Google Shape;1633;p14"/>
          <p:cNvSpPr/>
          <p:nvPr/>
        </p:nvSpPr>
        <p:spPr>
          <a:xfrm flipH="1">
            <a:off x="10163400" y="224840"/>
            <a:ext cx="939900" cy="9042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nvGrpSpPr>
          <p:cNvPr id="232" name="Group 231"/>
          <p:cNvGrpSpPr/>
          <p:nvPr userDrawn="1"/>
        </p:nvGrpSpPr>
        <p:grpSpPr>
          <a:xfrm flipV="1">
            <a:off x="10136890" y="221409"/>
            <a:ext cx="952963" cy="779255"/>
            <a:chOff x="3210946" y="234733"/>
            <a:chExt cx="1560780" cy="1298611"/>
          </a:xfrm>
        </p:grpSpPr>
        <p:cxnSp>
          <p:nvCxnSpPr>
            <p:cNvPr id="233" name="Straight Connector 232"/>
            <p:cNvCxnSpPr/>
            <p:nvPr/>
          </p:nvCxnSpPr>
          <p:spPr>
            <a:xfrm rot="5400000">
              <a:off x="3991336" y="752954"/>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4" name="Straight Connector 233"/>
            <p:cNvCxnSpPr/>
            <p:nvPr/>
          </p:nvCxnSpPr>
          <p:spPr>
            <a:xfrm rot="5400000">
              <a:off x="3991336" y="567439"/>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5" name="Straight Connector 234"/>
            <p:cNvCxnSpPr/>
            <p:nvPr/>
          </p:nvCxnSpPr>
          <p:spPr>
            <a:xfrm rot="5400000">
              <a:off x="3991336" y="381923"/>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6" name="Straight Connector 235"/>
            <p:cNvCxnSpPr/>
            <p:nvPr/>
          </p:nvCxnSpPr>
          <p:spPr>
            <a:xfrm rot="5400000">
              <a:off x="3991336" y="19640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7" name="Straight Connector 236"/>
            <p:cNvCxnSpPr/>
            <p:nvPr/>
          </p:nvCxnSpPr>
          <p:spPr>
            <a:xfrm rot="5400000">
              <a:off x="3991336" y="1089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8" name="Straight Connector 237"/>
            <p:cNvCxnSpPr/>
            <p:nvPr/>
          </p:nvCxnSpPr>
          <p:spPr>
            <a:xfrm rot="5400000">
              <a:off x="3991336" y="-174625"/>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9" name="Straight Connector 238"/>
            <p:cNvCxnSpPr/>
            <p:nvPr/>
          </p:nvCxnSpPr>
          <p:spPr>
            <a:xfrm rot="5400000">
              <a:off x="3991336" y="-36014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40" name="Straight Connector 239"/>
            <p:cNvCxnSpPr/>
            <p:nvPr/>
          </p:nvCxnSpPr>
          <p:spPr>
            <a:xfrm rot="5400000">
              <a:off x="3991336" y="-54565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1506" name="Google Shape;1506;p14"/>
          <p:cNvSpPr/>
          <p:nvPr/>
        </p:nvSpPr>
        <p:spPr>
          <a:xfrm rot="5400000" flipH="1">
            <a:off x="1458045" y="5876970"/>
            <a:ext cx="436200" cy="47783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549" name="Google Shape;1549;p14"/>
          <p:cNvSpPr/>
          <p:nvPr/>
        </p:nvSpPr>
        <p:spPr>
          <a:xfrm rot="10800000" flipH="1">
            <a:off x="1877599" y="5894831"/>
            <a:ext cx="904200" cy="8700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nvGrpSpPr>
          <p:cNvPr id="218" name="Group 217"/>
          <p:cNvGrpSpPr/>
          <p:nvPr userDrawn="1"/>
        </p:nvGrpSpPr>
        <p:grpSpPr>
          <a:xfrm flipV="1">
            <a:off x="1880170" y="6012610"/>
            <a:ext cx="896696" cy="733245"/>
            <a:chOff x="3210946" y="234733"/>
            <a:chExt cx="1560780" cy="1298611"/>
          </a:xfrm>
        </p:grpSpPr>
        <p:cxnSp>
          <p:nvCxnSpPr>
            <p:cNvPr id="219" name="Straight Connector 218"/>
            <p:cNvCxnSpPr/>
            <p:nvPr/>
          </p:nvCxnSpPr>
          <p:spPr>
            <a:xfrm rot="5400000">
              <a:off x="3991336" y="752954"/>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p:cNvCxnSpPr/>
            <p:nvPr/>
          </p:nvCxnSpPr>
          <p:spPr>
            <a:xfrm rot="5400000">
              <a:off x="3991336" y="567439"/>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p:cNvCxnSpPr/>
            <p:nvPr/>
          </p:nvCxnSpPr>
          <p:spPr>
            <a:xfrm rot="5400000">
              <a:off x="3991336" y="381923"/>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p:cNvCxnSpPr/>
            <p:nvPr/>
          </p:nvCxnSpPr>
          <p:spPr>
            <a:xfrm rot="5400000">
              <a:off x="3991336" y="19640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p:cNvCxnSpPr/>
            <p:nvPr/>
          </p:nvCxnSpPr>
          <p:spPr>
            <a:xfrm rot="5400000">
              <a:off x="3991336" y="1089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4" name="Straight Connector 223"/>
            <p:cNvCxnSpPr/>
            <p:nvPr/>
          </p:nvCxnSpPr>
          <p:spPr>
            <a:xfrm rot="5400000">
              <a:off x="3991336" y="-174625"/>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5" name="Straight Connector 224"/>
            <p:cNvCxnSpPr/>
            <p:nvPr/>
          </p:nvCxnSpPr>
          <p:spPr>
            <a:xfrm rot="5400000">
              <a:off x="3991336" y="-36014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p:cNvCxnSpPr/>
            <p:nvPr/>
          </p:nvCxnSpPr>
          <p:spPr>
            <a:xfrm rot="5400000">
              <a:off x="3991336" y="-54565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1478" name="Google Shape;1478;p14"/>
          <p:cNvSpPr txBox="1">
            <a:spLocks noGrp="1"/>
          </p:cNvSpPr>
          <p:nvPr>
            <p:ph type="title"/>
          </p:nvPr>
        </p:nvSpPr>
        <p:spPr>
          <a:xfrm>
            <a:off x="343600" y="1329675"/>
            <a:ext cx="4458300" cy="2377200"/>
          </a:xfrm>
          <a:prstGeom prst="rect">
            <a:avLst/>
          </a:prstGeom>
        </p:spPr>
        <p:txBody>
          <a:bodyPr spcFirstLastPara="1" wrap="square" lIns="121900" tIns="121900" rIns="121900" bIns="121900" anchor="ctr" anchorCtr="0">
            <a:noAutofit/>
          </a:bodyPr>
          <a:lstStyle>
            <a:lvl1pPr lvl="0" rtl="0">
              <a:spcBef>
                <a:spcPts val="0"/>
              </a:spcBef>
              <a:spcAft>
                <a:spcPts val="0"/>
              </a:spcAft>
              <a:buSzPts val="6000"/>
              <a:buNone/>
              <a:defRPr sz="6000"/>
            </a:lvl1pPr>
            <a:lvl2pPr lvl="1" rtl="0">
              <a:spcBef>
                <a:spcPts val="0"/>
              </a:spcBef>
              <a:spcAft>
                <a:spcPts val="0"/>
              </a:spcAft>
              <a:buSzPts val="15000"/>
              <a:buNone/>
              <a:defRPr sz="15000"/>
            </a:lvl2pPr>
            <a:lvl3pPr lvl="2" rtl="0">
              <a:spcBef>
                <a:spcPts val="0"/>
              </a:spcBef>
              <a:spcAft>
                <a:spcPts val="0"/>
              </a:spcAft>
              <a:buSzPts val="15000"/>
              <a:buNone/>
              <a:defRPr sz="15000"/>
            </a:lvl3pPr>
            <a:lvl4pPr lvl="3" rtl="0">
              <a:spcBef>
                <a:spcPts val="0"/>
              </a:spcBef>
              <a:spcAft>
                <a:spcPts val="0"/>
              </a:spcAft>
              <a:buSzPts val="15000"/>
              <a:buNone/>
              <a:defRPr sz="15000"/>
            </a:lvl4pPr>
            <a:lvl5pPr lvl="4" rtl="0">
              <a:spcBef>
                <a:spcPts val="0"/>
              </a:spcBef>
              <a:spcAft>
                <a:spcPts val="0"/>
              </a:spcAft>
              <a:buSzPts val="15000"/>
              <a:buNone/>
              <a:defRPr sz="15000"/>
            </a:lvl5pPr>
            <a:lvl6pPr lvl="5" rtl="0">
              <a:spcBef>
                <a:spcPts val="0"/>
              </a:spcBef>
              <a:spcAft>
                <a:spcPts val="0"/>
              </a:spcAft>
              <a:buSzPts val="15000"/>
              <a:buNone/>
              <a:defRPr sz="15000"/>
            </a:lvl6pPr>
            <a:lvl7pPr lvl="6" rtl="0">
              <a:spcBef>
                <a:spcPts val="0"/>
              </a:spcBef>
              <a:spcAft>
                <a:spcPts val="0"/>
              </a:spcAft>
              <a:buSzPts val="15000"/>
              <a:buNone/>
              <a:defRPr sz="15000"/>
            </a:lvl7pPr>
            <a:lvl8pPr lvl="7" rtl="0">
              <a:spcBef>
                <a:spcPts val="0"/>
              </a:spcBef>
              <a:spcAft>
                <a:spcPts val="0"/>
              </a:spcAft>
              <a:buSzPts val="15000"/>
              <a:buNone/>
              <a:defRPr sz="15000"/>
            </a:lvl8pPr>
            <a:lvl9pPr lvl="8" rtl="0">
              <a:spcBef>
                <a:spcPts val="0"/>
              </a:spcBef>
              <a:spcAft>
                <a:spcPts val="0"/>
              </a:spcAft>
              <a:buSzPts val="15000"/>
              <a:buNone/>
              <a:defRPr sz="15000"/>
            </a:lvl9pPr>
          </a:lstStyle>
          <a:p>
            <a:endParaRPr/>
          </a:p>
        </p:txBody>
      </p:sp>
      <p:grpSp>
        <p:nvGrpSpPr>
          <p:cNvPr id="1479" name="Google Shape;1479;p14"/>
          <p:cNvGrpSpPr/>
          <p:nvPr/>
        </p:nvGrpSpPr>
        <p:grpSpPr>
          <a:xfrm rot="10800000" flipH="1">
            <a:off x="1119915" y="5045361"/>
            <a:ext cx="649680" cy="436176"/>
            <a:chOff x="10624861" y="3933984"/>
            <a:chExt cx="1115330" cy="748800"/>
          </a:xfrm>
        </p:grpSpPr>
        <p:cxnSp>
          <p:nvCxnSpPr>
            <p:cNvPr id="1480" name="Google Shape;1480;p14"/>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481" name="Google Shape;1481;p14"/>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482" name="Google Shape;1482;p14"/>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483" name="Google Shape;1483;p14"/>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484" name="Google Shape;1484;p14"/>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485" name="Google Shape;1485;p14"/>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486" name="Google Shape;1486;p14"/>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1487" name="Google Shape;1487;p14"/>
          <p:cNvSpPr/>
          <p:nvPr/>
        </p:nvSpPr>
        <p:spPr>
          <a:xfrm rot="10800000" flipH="1">
            <a:off x="140218" y="6335306"/>
            <a:ext cx="436200" cy="4362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488" name="Google Shape;1488;p14"/>
          <p:cNvSpPr/>
          <p:nvPr/>
        </p:nvSpPr>
        <p:spPr>
          <a:xfrm rot="10800000" flipH="1">
            <a:off x="147426" y="5913705"/>
            <a:ext cx="857400" cy="857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nvGrpSpPr>
          <p:cNvPr id="1489" name="Google Shape;1489;p14"/>
          <p:cNvGrpSpPr/>
          <p:nvPr/>
        </p:nvGrpSpPr>
        <p:grpSpPr>
          <a:xfrm rot="10800000" flipH="1">
            <a:off x="140374" y="5905059"/>
            <a:ext cx="430783" cy="436176"/>
            <a:chOff x="8943245" y="2438859"/>
            <a:chExt cx="739541" cy="748800"/>
          </a:xfrm>
        </p:grpSpPr>
        <p:cxnSp>
          <p:nvCxnSpPr>
            <p:cNvPr id="1490" name="Google Shape;1490;p14"/>
            <p:cNvCxnSpPr/>
            <p:nvPr/>
          </p:nvCxnSpPr>
          <p:spPr>
            <a:xfrm>
              <a:off x="8943245"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491" name="Google Shape;1491;p14"/>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492" name="Google Shape;1492;p14"/>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493" name="Google Shape;1493;p14"/>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494" name="Google Shape;1494;p14"/>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1495" name="Google Shape;1495;p14"/>
          <p:cNvSpPr/>
          <p:nvPr/>
        </p:nvSpPr>
        <p:spPr>
          <a:xfrm rot="10800000" flipH="1">
            <a:off x="229122" y="6023678"/>
            <a:ext cx="639300" cy="6393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496" name="Google Shape;1496;p14"/>
          <p:cNvSpPr/>
          <p:nvPr/>
        </p:nvSpPr>
        <p:spPr>
          <a:xfrm rot="10800000" flipH="1">
            <a:off x="343589" y="6138410"/>
            <a:ext cx="410100" cy="410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497" name="Google Shape;1497;p14"/>
          <p:cNvSpPr/>
          <p:nvPr/>
        </p:nvSpPr>
        <p:spPr>
          <a:xfrm rot="10800000" flipH="1">
            <a:off x="447777" y="6242421"/>
            <a:ext cx="201900" cy="201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498" name="Google Shape;1498;p14"/>
          <p:cNvSpPr/>
          <p:nvPr/>
        </p:nvSpPr>
        <p:spPr>
          <a:xfrm rot="10800000" flipH="1">
            <a:off x="1008299" y="6335306"/>
            <a:ext cx="436200" cy="4362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499" name="Google Shape;1499;p14"/>
          <p:cNvSpPr/>
          <p:nvPr/>
        </p:nvSpPr>
        <p:spPr>
          <a:xfrm rot="10800000" flipH="1">
            <a:off x="1007364" y="5898926"/>
            <a:ext cx="436200" cy="4362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nvGrpSpPr>
          <p:cNvPr id="1500" name="Google Shape;1500;p14"/>
          <p:cNvGrpSpPr/>
          <p:nvPr/>
        </p:nvGrpSpPr>
        <p:grpSpPr>
          <a:xfrm rot="10800000" flipH="1">
            <a:off x="1121783" y="5905993"/>
            <a:ext cx="215392" cy="436176"/>
            <a:chOff x="10628069" y="2437255"/>
            <a:chExt cx="369772" cy="748800"/>
          </a:xfrm>
        </p:grpSpPr>
        <p:cxnSp>
          <p:nvCxnSpPr>
            <p:cNvPr id="1501" name="Google Shape;1501;p14"/>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502" name="Google Shape;1502;p14"/>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503" name="Google Shape;1503;p14"/>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1504" name="Google Shape;1504;p14"/>
          <p:cNvSpPr/>
          <p:nvPr/>
        </p:nvSpPr>
        <p:spPr>
          <a:xfrm rot="10800000" flipH="1">
            <a:off x="1114021" y="6432914"/>
            <a:ext cx="231000" cy="231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505" name="Google Shape;1505;p14"/>
          <p:cNvSpPr/>
          <p:nvPr/>
        </p:nvSpPr>
        <p:spPr>
          <a:xfrm rot="10800000" flipH="1">
            <a:off x="1169619" y="6488615"/>
            <a:ext cx="119700" cy="119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511" name="Google Shape;1511;p14"/>
          <p:cNvSpPr/>
          <p:nvPr/>
        </p:nvSpPr>
        <p:spPr>
          <a:xfrm rot="10800000" flipH="1">
            <a:off x="1458358" y="6346788"/>
            <a:ext cx="410100" cy="4101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512" name="Google Shape;1512;p14"/>
          <p:cNvSpPr/>
          <p:nvPr/>
        </p:nvSpPr>
        <p:spPr>
          <a:xfrm rot="10800000" flipH="1">
            <a:off x="1544791" y="6439455"/>
            <a:ext cx="231000" cy="231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513" name="Google Shape;1513;p14"/>
          <p:cNvSpPr/>
          <p:nvPr/>
        </p:nvSpPr>
        <p:spPr>
          <a:xfrm rot="10800000" flipH="1">
            <a:off x="1600389" y="6495156"/>
            <a:ext cx="119700" cy="1197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514" name="Google Shape;1514;p14"/>
          <p:cNvSpPr/>
          <p:nvPr/>
        </p:nvSpPr>
        <p:spPr>
          <a:xfrm rot="-5400000" flipH="1">
            <a:off x="146491" y="5045741"/>
            <a:ext cx="857400" cy="8574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515" name="Google Shape;1515;p14"/>
          <p:cNvSpPr/>
          <p:nvPr/>
        </p:nvSpPr>
        <p:spPr>
          <a:xfrm rot="-5400000" flipH="1">
            <a:off x="251947" y="5151198"/>
            <a:ext cx="646500" cy="646500"/>
          </a:xfrm>
          <a:prstGeom prst="arc">
            <a:avLst>
              <a:gd name="adj1" fmla="val 16200000"/>
              <a:gd name="adj2" fmla="val 5467200"/>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516" name="Google Shape;1516;p14"/>
          <p:cNvSpPr/>
          <p:nvPr/>
        </p:nvSpPr>
        <p:spPr>
          <a:xfrm rot="-5400000" flipH="1">
            <a:off x="350529" y="5249781"/>
            <a:ext cx="449100" cy="4491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517" name="Google Shape;1517;p14"/>
          <p:cNvSpPr/>
          <p:nvPr/>
        </p:nvSpPr>
        <p:spPr>
          <a:xfrm rot="-5400000" flipH="1">
            <a:off x="467332" y="5357241"/>
            <a:ext cx="229200" cy="229200"/>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518" name="Google Shape;1518;p14"/>
          <p:cNvSpPr/>
          <p:nvPr/>
        </p:nvSpPr>
        <p:spPr>
          <a:xfrm rot="-5400000">
            <a:off x="145557" y="5052157"/>
            <a:ext cx="857400" cy="857400"/>
          </a:xfrm>
          <a:prstGeom prst="arc">
            <a:avLst>
              <a:gd name="adj1" fmla="val 16200000"/>
              <a:gd name="adj2" fmla="val 3799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519" name="Google Shape;1519;p14"/>
          <p:cNvSpPr/>
          <p:nvPr/>
        </p:nvSpPr>
        <p:spPr>
          <a:xfrm rot="5400000" flipH="1">
            <a:off x="150097" y="5052157"/>
            <a:ext cx="857400" cy="857400"/>
          </a:xfrm>
          <a:prstGeom prst="arc">
            <a:avLst>
              <a:gd name="adj1" fmla="val 16200000"/>
              <a:gd name="adj2" fmla="val 3799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520" name="Google Shape;1520;p14"/>
          <p:cNvSpPr/>
          <p:nvPr/>
        </p:nvSpPr>
        <p:spPr>
          <a:xfrm rot="-5400000">
            <a:off x="355202" y="5262024"/>
            <a:ext cx="449100" cy="4491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521" name="Google Shape;1521;p14"/>
          <p:cNvSpPr/>
          <p:nvPr/>
        </p:nvSpPr>
        <p:spPr>
          <a:xfrm rot="-5400000">
            <a:off x="466398" y="5375067"/>
            <a:ext cx="229200" cy="229200"/>
          </a:xfrm>
          <a:prstGeom prst="arc">
            <a:avLst>
              <a:gd name="adj1" fmla="val 16200000"/>
              <a:gd name="adj2" fmla="val 54672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nvGrpSpPr>
          <p:cNvPr id="1522" name="Google Shape;1522;p14"/>
          <p:cNvGrpSpPr/>
          <p:nvPr/>
        </p:nvGrpSpPr>
        <p:grpSpPr>
          <a:xfrm rot="10800000" flipH="1">
            <a:off x="1120849" y="5470538"/>
            <a:ext cx="649680" cy="436176"/>
            <a:chOff x="10626465" y="3184818"/>
            <a:chExt cx="1115330" cy="748800"/>
          </a:xfrm>
        </p:grpSpPr>
        <p:cxnSp>
          <p:nvCxnSpPr>
            <p:cNvPr id="1523" name="Google Shape;1523;p14"/>
            <p:cNvCxnSpPr/>
            <p:nvPr/>
          </p:nvCxnSpPr>
          <p:spPr>
            <a:xfrm>
              <a:off x="10998241"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524" name="Google Shape;1524;p14"/>
            <p:cNvCxnSpPr/>
            <p:nvPr/>
          </p:nvCxnSpPr>
          <p:spPr>
            <a:xfrm>
              <a:off x="10812353"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525" name="Google Shape;1525;p14"/>
            <p:cNvCxnSpPr/>
            <p:nvPr/>
          </p:nvCxnSpPr>
          <p:spPr>
            <a:xfrm>
              <a:off x="1062646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526" name="Google Shape;1526;p14"/>
            <p:cNvCxnSpPr/>
            <p:nvPr/>
          </p:nvCxnSpPr>
          <p:spPr>
            <a:xfrm>
              <a:off x="1155590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527" name="Google Shape;1527;p14"/>
            <p:cNvCxnSpPr/>
            <p:nvPr/>
          </p:nvCxnSpPr>
          <p:spPr>
            <a:xfrm>
              <a:off x="11370017"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528" name="Google Shape;1528;p14"/>
            <p:cNvCxnSpPr/>
            <p:nvPr/>
          </p:nvCxnSpPr>
          <p:spPr>
            <a:xfrm>
              <a:off x="11184129"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529" name="Google Shape;1529;p14"/>
            <p:cNvCxnSpPr/>
            <p:nvPr/>
          </p:nvCxnSpPr>
          <p:spPr>
            <a:xfrm>
              <a:off x="11741795" y="3184818"/>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1530" name="Google Shape;1530;p14"/>
          <p:cNvSpPr/>
          <p:nvPr/>
        </p:nvSpPr>
        <p:spPr>
          <a:xfrm rot="10800000" flipH="1">
            <a:off x="1002825" y="5468875"/>
            <a:ext cx="443100" cy="4260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531" name="Google Shape;1531;p14"/>
          <p:cNvSpPr/>
          <p:nvPr/>
        </p:nvSpPr>
        <p:spPr>
          <a:xfrm rot="-5400000" flipH="1">
            <a:off x="1450274" y="5477324"/>
            <a:ext cx="443100" cy="4260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nvGrpSpPr>
          <p:cNvPr id="1532" name="Google Shape;1532;p14"/>
          <p:cNvGrpSpPr/>
          <p:nvPr/>
        </p:nvGrpSpPr>
        <p:grpSpPr>
          <a:xfrm flipH="1">
            <a:off x="1001750" y="5026769"/>
            <a:ext cx="882053" cy="442991"/>
            <a:chOff x="10576560" y="3328633"/>
            <a:chExt cx="1514255" cy="760500"/>
          </a:xfrm>
        </p:grpSpPr>
        <p:sp>
          <p:nvSpPr>
            <p:cNvPr id="1533" name="Google Shape;1533;p14"/>
            <p:cNvSpPr/>
            <p:nvPr/>
          </p:nvSpPr>
          <p:spPr>
            <a:xfrm>
              <a:off x="10576560" y="335761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534" name="Google Shape;1534;p14"/>
            <p:cNvSpPr/>
            <p:nvPr/>
          </p:nvSpPr>
          <p:spPr>
            <a:xfrm rot="-5400000">
              <a:off x="11344865" y="334318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sp>
        <p:nvSpPr>
          <p:cNvPr id="1535" name="Google Shape;1535;p14"/>
          <p:cNvSpPr/>
          <p:nvPr/>
        </p:nvSpPr>
        <p:spPr>
          <a:xfrm rot="8100000" flipH="1">
            <a:off x="1291611" y="5309041"/>
            <a:ext cx="315228" cy="315228"/>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536" name="Google Shape;1536;p14"/>
          <p:cNvSpPr/>
          <p:nvPr/>
        </p:nvSpPr>
        <p:spPr>
          <a:xfrm rot="10800000" flipH="1">
            <a:off x="1330808" y="5352711"/>
            <a:ext cx="231000" cy="231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537" name="Google Shape;1537;p14"/>
          <p:cNvSpPr/>
          <p:nvPr/>
        </p:nvSpPr>
        <p:spPr>
          <a:xfrm rot="10800000" flipH="1">
            <a:off x="1386464" y="5408354"/>
            <a:ext cx="119700" cy="1197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538" name="Google Shape;1538;p14"/>
          <p:cNvSpPr/>
          <p:nvPr/>
        </p:nvSpPr>
        <p:spPr>
          <a:xfrm flipH="1">
            <a:off x="142611" y="4182203"/>
            <a:ext cx="857400" cy="857400"/>
          </a:xfrm>
          <a:prstGeom prst="arc">
            <a:avLst>
              <a:gd name="adj1" fmla="val 16200000"/>
              <a:gd name="adj2" fmla="val 125862"/>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539" name="Google Shape;1539;p14"/>
          <p:cNvSpPr/>
          <p:nvPr/>
        </p:nvSpPr>
        <p:spPr>
          <a:xfrm rot="10800000" flipH="1">
            <a:off x="584993" y="4182253"/>
            <a:ext cx="436200" cy="4362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nvGrpSpPr>
          <p:cNvPr id="1540" name="Google Shape;1540;p14"/>
          <p:cNvGrpSpPr/>
          <p:nvPr/>
        </p:nvGrpSpPr>
        <p:grpSpPr>
          <a:xfrm flipH="1">
            <a:off x="140200" y="4606153"/>
            <a:ext cx="882053" cy="442991"/>
            <a:chOff x="10576560" y="3328633"/>
            <a:chExt cx="1514255" cy="760500"/>
          </a:xfrm>
        </p:grpSpPr>
        <p:sp>
          <p:nvSpPr>
            <p:cNvPr id="1541" name="Google Shape;1541;p14"/>
            <p:cNvSpPr/>
            <p:nvPr/>
          </p:nvSpPr>
          <p:spPr>
            <a:xfrm>
              <a:off x="10576560" y="335761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542" name="Google Shape;1542;p14"/>
            <p:cNvSpPr/>
            <p:nvPr/>
          </p:nvSpPr>
          <p:spPr>
            <a:xfrm rot="-5400000">
              <a:off x="11344865" y="334318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sp>
        <p:nvSpPr>
          <p:cNvPr id="1543" name="Google Shape;1543;p14"/>
          <p:cNvSpPr/>
          <p:nvPr/>
        </p:nvSpPr>
        <p:spPr>
          <a:xfrm rot="-5400000">
            <a:off x="362666" y="4404094"/>
            <a:ext cx="449100" cy="449100"/>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544" name="Google Shape;1544;p14"/>
          <p:cNvSpPr/>
          <p:nvPr/>
        </p:nvSpPr>
        <p:spPr>
          <a:xfrm rot="-5400000" flipH="1">
            <a:off x="361731" y="4404933"/>
            <a:ext cx="449100" cy="4491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nvGrpSpPr>
          <p:cNvPr id="1545" name="Google Shape;1545;p14"/>
          <p:cNvGrpSpPr/>
          <p:nvPr/>
        </p:nvGrpSpPr>
        <p:grpSpPr>
          <a:xfrm rot="10800000" flipH="1">
            <a:off x="410553" y="4464151"/>
            <a:ext cx="342860" cy="342860"/>
            <a:chOff x="9392653" y="5061283"/>
            <a:chExt cx="588600" cy="588600"/>
          </a:xfrm>
        </p:grpSpPr>
        <p:sp>
          <p:nvSpPr>
            <p:cNvPr id="1546" name="Google Shape;1546;p14"/>
            <p:cNvSpPr/>
            <p:nvPr/>
          </p:nvSpPr>
          <p:spPr>
            <a:xfrm>
              <a:off x="9392653" y="5061283"/>
              <a:ext cx="588600" cy="588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547" name="Google Shape;1547;p14"/>
            <p:cNvSpPr/>
            <p:nvPr/>
          </p:nvSpPr>
          <p:spPr>
            <a:xfrm>
              <a:off x="9508479" y="5177109"/>
              <a:ext cx="357000" cy="357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548" name="Google Shape;1548;p14"/>
            <p:cNvSpPr/>
            <p:nvPr/>
          </p:nvSpPr>
          <p:spPr>
            <a:xfrm>
              <a:off x="9608742" y="5277372"/>
              <a:ext cx="156600" cy="156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grpSp>
        <p:nvGrpSpPr>
          <p:cNvPr id="1559" name="Google Shape;1559;p14"/>
          <p:cNvGrpSpPr/>
          <p:nvPr/>
        </p:nvGrpSpPr>
        <p:grpSpPr>
          <a:xfrm rot="-10740388" flipH="1">
            <a:off x="1890894" y="5880429"/>
            <a:ext cx="893366" cy="893311"/>
            <a:chOff x="3247624" y="213651"/>
            <a:chExt cx="1533709" cy="1533614"/>
          </a:xfrm>
        </p:grpSpPr>
        <p:sp>
          <p:nvSpPr>
            <p:cNvPr id="1560" name="Google Shape;1560;p14"/>
            <p:cNvSpPr/>
            <p:nvPr/>
          </p:nvSpPr>
          <p:spPr>
            <a:xfrm rot="-2642172" flipH="1">
              <a:off x="3472138" y="438179"/>
              <a:ext cx="1084572" cy="1084572"/>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561" name="Google Shape;1561;p14"/>
            <p:cNvSpPr/>
            <p:nvPr/>
          </p:nvSpPr>
          <p:spPr>
            <a:xfrm rot="8157828" flipH="1">
              <a:off x="3472247" y="438165"/>
              <a:ext cx="1084572" cy="1084572"/>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sp>
        <p:nvSpPr>
          <p:cNvPr id="1562" name="Google Shape;1562;p14"/>
          <p:cNvSpPr/>
          <p:nvPr/>
        </p:nvSpPr>
        <p:spPr>
          <a:xfrm rot="10800000" flipH="1">
            <a:off x="2132511" y="6122357"/>
            <a:ext cx="410100" cy="410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563" name="Google Shape;1563;p14"/>
          <p:cNvSpPr/>
          <p:nvPr/>
        </p:nvSpPr>
        <p:spPr>
          <a:xfrm rot="10800000" flipH="1">
            <a:off x="2233662" y="6223406"/>
            <a:ext cx="207900" cy="2079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nvGrpSpPr>
          <p:cNvPr id="1564" name="Google Shape;1564;p14"/>
          <p:cNvGrpSpPr/>
          <p:nvPr/>
        </p:nvGrpSpPr>
        <p:grpSpPr>
          <a:xfrm flipH="1">
            <a:off x="11216463" y="1558458"/>
            <a:ext cx="675221" cy="453324"/>
            <a:chOff x="10624861" y="3933984"/>
            <a:chExt cx="1115330" cy="748800"/>
          </a:xfrm>
        </p:grpSpPr>
        <p:cxnSp>
          <p:nvCxnSpPr>
            <p:cNvPr id="1565" name="Google Shape;1565;p14"/>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566" name="Google Shape;1566;p14"/>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567" name="Google Shape;1567;p14"/>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568" name="Google Shape;1568;p14"/>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569" name="Google Shape;1569;p14"/>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570" name="Google Shape;1570;p14"/>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571" name="Google Shape;1571;p14"/>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1572" name="Google Shape;1572;p14"/>
          <p:cNvSpPr/>
          <p:nvPr/>
        </p:nvSpPr>
        <p:spPr>
          <a:xfrm rot="5400000">
            <a:off x="11109151" y="1997387"/>
            <a:ext cx="885900" cy="909300"/>
          </a:xfrm>
          <a:prstGeom prst="teardrop">
            <a:avLst>
              <a:gd name="adj" fmla="val 100000"/>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573" name="Google Shape;1573;p14"/>
          <p:cNvSpPr/>
          <p:nvPr/>
        </p:nvSpPr>
        <p:spPr>
          <a:xfrm flipH="1">
            <a:off x="11553289" y="217902"/>
            <a:ext cx="453600" cy="4536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574" name="Google Shape;1574;p14"/>
          <p:cNvSpPr/>
          <p:nvPr/>
        </p:nvSpPr>
        <p:spPr>
          <a:xfrm flipH="1">
            <a:off x="11554260" y="671491"/>
            <a:ext cx="453600" cy="4536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nvGrpSpPr>
          <p:cNvPr id="1575" name="Google Shape;1575;p14"/>
          <p:cNvGrpSpPr/>
          <p:nvPr/>
        </p:nvGrpSpPr>
        <p:grpSpPr>
          <a:xfrm flipH="1">
            <a:off x="11665882" y="663994"/>
            <a:ext cx="223860" cy="453324"/>
            <a:chOff x="10628069" y="2437255"/>
            <a:chExt cx="369772" cy="748800"/>
          </a:xfrm>
        </p:grpSpPr>
        <p:cxnSp>
          <p:nvCxnSpPr>
            <p:cNvPr id="1576" name="Google Shape;1576;p14"/>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577" name="Google Shape;1577;p14"/>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578" name="Google Shape;1578;p14"/>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1579" name="Google Shape;1579;p14"/>
          <p:cNvSpPr/>
          <p:nvPr/>
        </p:nvSpPr>
        <p:spPr>
          <a:xfrm flipH="1">
            <a:off x="11656997" y="329737"/>
            <a:ext cx="240000" cy="240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580" name="Google Shape;1580;p14"/>
          <p:cNvSpPr/>
          <p:nvPr/>
        </p:nvSpPr>
        <p:spPr>
          <a:xfrm flipH="1">
            <a:off x="11715006" y="387528"/>
            <a:ext cx="124200" cy="1242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581" name="Google Shape;1581;p14"/>
          <p:cNvSpPr/>
          <p:nvPr/>
        </p:nvSpPr>
        <p:spPr>
          <a:xfrm rot="-5400000" flipH="1">
            <a:off x="11098669" y="672673"/>
            <a:ext cx="453600" cy="453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586" name="Google Shape;1586;p14"/>
          <p:cNvSpPr/>
          <p:nvPr/>
        </p:nvSpPr>
        <p:spPr>
          <a:xfrm flipH="1">
            <a:off x="11112777" y="233096"/>
            <a:ext cx="426300" cy="4263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587" name="Google Shape;1587;p14"/>
          <p:cNvSpPr/>
          <p:nvPr/>
        </p:nvSpPr>
        <p:spPr>
          <a:xfrm flipH="1">
            <a:off x="11209235" y="322938"/>
            <a:ext cx="240000" cy="240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588" name="Google Shape;1588;p14"/>
          <p:cNvSpPr/>
          <p:nvPr/>
        </p:nvSpPr>
        <p:spPr>
          <a:xfrm flipH="1">
            <a:off x="11267244" y="380729"/>
            <a:ext cx="124200" cy="1242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nvGrpSpPr>
          <p:cNvPr id="1589" name="Google Shape;1589;p14"/>
          <p:cNvGrpSpPr/>
          <p:nvPr/>
        </p:nvGrpSpPr>
        <p:grpSpPr>
          <a:xfrm flipH="1">
            <a:off x="11215492" y="1116568"/>
            <a:ext cx="675221" cy="453324"/>
            <a:chOff x="10626465" y="3184818"/>
            <a:chExt cx="1115330" cy="748800"/>
          </a:xfrm>
        </p:grpSpPr>
        <p:cxnSp>
          <p:nvCxnSpPr>
            <p:cNvPr id="1590" name="Google Shape;1590;p14"/>
            <p:cNvCxnSpPr/>
            <p:nvPr/>
          </p:nvCxnSpPr>
          <p:spPr>
            <a:xfrm>
              <a:off x="10998241"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591" name="Google Shape;1591;p14"/>
            <p:cNvCxnSpPr/>
            <p:nvPr/>
          </p:nvCxnSpPr>
          <p:spPr>
            <a:xfrm>
              <a:off x="10812353"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592" name="Google Shape;1592;p14"/>
            <p:cNvCxnSpPr/>
            <p:nvPr/>
          </p:nvCxnSpPr>
          <p:spPr>
            <a:xfrm>
              <a:off x="1062646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593" name="Google Shape;1593;p14"/>
            <p:cNvCxnSpPr/>
            <p:nvPr/>
          </p:nvCxnSpPr>
          <p:spPr>
            <a:xfrm>
              <a:off x="1155590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594" name="Google Shape;1594;p14"/>
            <p:cNvCxnSpPr/>
            <p:nvPr/>
          </p:nvCxnSpPr>
          <p:spPr>
            <a:xfrm>
              <a:off x="11370017"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595" name="Google Shape;1595;p14"/>
            <p:cNvCxnSpPr/>
            <p:nvPr/>
          </p:nvCxnSpPr>
          <p:spPr>
            <a:xfrm>
              <a:off x="11184129"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596" name="Google Shape;1596;p14"/>
            <p:cNvCxnSpPr/>
            <p:nvPr/>
          </p:nvCxnSpPr>
          <p:spPr>
            <a:xfrm>
              <a:off x="11741795" y="3184818"/>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1597" name="Google Shape;1597;p14"/>
          <p:cNvSpPr/>
          <p:nvPr/>
        </p:nvSpPr>
        <p:spPr>
          <a:xfrm flipH="1">
            <a:off x="11552079" y="1129105"/>
            <a:ext cx="460500" cy="4428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598" name="Google Shape;1598;p14"/>
          <p:cNvSpPr/>
          <p:nvPr/>
        </p:nvSpPr>
        <p:spPr>
          <a:xfrm rot="5400000" flipH="1">
            <a:off x="11086943" y="1120360"/>
            <a:ext cx="460500" cy="4428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nvGrpSpPr>
          <p:cNvPr id="1599" name="Google Shape;1599;p14"/>
          <p:cNvGrpSpPr/>
          <p:nvPr/>
        </p:nvGrpSpPr>
        <p:grpSpPr>
          <a:xfrm rot="10800000" flipH="1">
            <a:off x="11096040" y="1571281"/>
            <a:ext cx="916730" cy="460407"/>
            <a:chOff x="10576560" y="3328633"/>
            <a:chExt cx="1514255" cy="760500"/>
          </a:xfrm>
        </p:grpSpPr>
        <p:sp>
          <p:nvSpPr>
            <p:cNvPr id="1600" name="Google Shape;1600;p14"/>
            <p:cNvSpPr/>
            <p:nvPr/>
          </p:nvSpPr>
          <p:spPr>
            <a:xfrm>
              <a:off x="10576560" y="335761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601" name="Google Shape;1601;p14"/>
            <p:cNvSpPr/>
            <p:nvPr/>
          </p:nvSpPr>
          <p:spPr>
            <a:xfrm rot="-5400000">
              <a:off x="11344865" y="334318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sp>
        <p:nvSpPr>
          <p:cNvPr id="1602" name="Google Shape;1602;p14"/>
          <p:cNvSpPr/>
          <p:nvPr/>
        </p:nvSpPr>
        <p:spPr>
          <a:xfrm rot="-2700000" flipH="1">
            <a:off x="11384805" y="1410356"/>
            <a:ext cx="327532" cy="327532"/>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603" name="Google Shape;1603;p14"/>
          <p:cNvSpPr/>
          <p:nvPr/>
        </p:nvSpPr>
        <p:spPr>
          <a:xfrm flipH="1">
            <a:off x="11431659" y="1452541"/>
            <a:ext cx="240000" cy="240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604" name="Google Shape;1604;p14"/>
          <p:cNvSpPr/>
          <p:nvPr/>
        </p:nvSpPr>
        <p:spPr>
          <a:xfrm flipH="1">
            <a:off x="11489607" y="1510392"/>
            <a:ext cx="124200" cy="1242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605" name="Google Shape;1605;p14"/>
          <p:cNvSpPr/>
          <p:nvPr/>
        </p:nvSpPr>
        <p:spPr>
          <a:xfrm rot="5400000" flipH="1">
            <a:off x="11216116" y="2127575"/>
            <a:ext cx="672000" cy="672000"/>
          </a:xfrm>
          <a:prstGeom prst="arc">
            <a:avLst>
              <a:gd name="adj1" fmla="val 16200000"/>
              <a:gd name="adj2" fmla="val 10690623"/>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606" name="Google Shape;1606;p14"/>
          <p:cNvSpPr/>
          <p:nvPr/>
        </p:nvSpPr>
        <p:spPr>
          <a:xfrm rot="5400000" flipH="1">
            <a:off x="11318846" y="2230303"/>
            <a:ext cx="466800" cy="466800"/>
          </a:xfrm>
          <a:prstGeom prst="arc">
            <a:avLst>
              <a:gd name="adj1" fmla="val 16200000"/>
              <a:gd name="adj2" fmla="val 10869229"/>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607" name="Google Shape;1607;p14"/>
          <p:cNvSpPr/>
          <p:nvPr/>
        </p:nvSpPr>
        <p:spPr>
          <a:xfrm flipH="1">
            <a:off x="11092901" y="2017691"/>
            <a:ext cx="453600" cy="4536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608" name="Google Shape;1608;p14"/>
          <p:cNvSpPr/>
          <p:nvPr/>
        </p:nvSpPr>
        <p:spPr>
          <a:xfrm flipH="1">
            <a:off x="11458735" y="2375260"/>
            <a:ext cx="173100" cy="173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nvGrpSpPr>
          <p:cNvPr id="1609" name="Google Shape;1609;p14"/>
          <p:cNvGrpSpPr/>
          <p:nvPr/>
        </p:nvGrpSpPr>
        <p:grpSpPr>
          <a:xfrm flipH="1">
            <a:off x="11662918" y="2584071"/>
            <a:ext cx="252180" cy="32692"/>
            <a:chOff x="10578164" y="275923"/>
            <a:chExt cx="416551" cy="54000"/>
          </a:xfrm>
        </p:grpSpPr>
        <p:sp>
          <p:nvSpPr>
            <p:cNvPr id="1610" name="Google Shape;1610;p14"/>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611" name="Google Shape;1611;p14"/>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612" name="Google Shape;1612;p14"/>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grpSp>
        <p:nvGrpSpPr>
          <p:cNvPr id="1613" name="Google Shape;1613;p14"/>
          <p:cNvGrpSpPr/>
          <p:nvPr/>
        </p:nvGrpSpPr>
        <p:grpSpPr>
          <a:xfrm flipH="1">
            <a:off x="11662918" y="2676829"/>
            <a:ext cx="252180" cy="32692"/>
            <a:chOff x="10578164" y="275923"/>
            <a:chExt cx="416551" cy="54000"/>
          </a:xfrm>
        </p:grpSpPr>
        <p:sp>
          <p:nvSpPr>
            <p:cNvPr id="1614" name="Google Shape;1614;p14"/>
            <p:cNvSpPr/>
            <p:nvPr/>
          </p:nvSpPr>
          <p:spPr>
            <a:xfrm>
              <a:off x="10578164"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615" name="Google Shape;1615;p14"/>
            <p:cNvSpPr/>
            <p:nvPr/>
          </p:nvSpPr>
          <p:spPr>
            <a:xfrm>
              <a:off x="10759440"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616" name="Google Shape;1616;p14"/>
            <p:cNvSpPr/>
            <p:nvPr/>
          </p:nvSpPr>
          <p:spPr>
            <a:xfrm>
              <a:off x="10940715"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grpSp>
        <p:nvGrpSpPr>
          <p:cNvPr id="1617" name="Google Shape;1617;p14"/>
          <p:cNvGrpSpPr/>
          <p:nvPr/>
        </p:nvGrpSpPr>
        <p:grpSpPr>
          <a:xfrm flipH="1">
            <a:off x="11662918" y="2769586"/>
            <a:ext cx="252180" cy="32692"/>
            <a:chOff x="10578164" y="275923"/>
            <a:chExt cx="416551" cy="54000"/>
          </a:xfrm>
        </p:grpSpPr>
        <p:sp>
          <p:nvSpPr>
            <p:cNvPr id="1618" name="Google Shape;1618;p14"/>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619" name="Google Shape;1619;p14"/>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620" name="Google Shape;1620;p14"/>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grpSp>
        <p:nvGrpSpPr>
          <p:cNvPr id="1621" name="Google Shape;1621;p14"/>
          <p:cNvGrpSpPr/>
          <p:nvPr/>
        </p:nvGrpSpPr>
        <p:grpSpPr>
          <a:xfrm flipH="1">
            <a:off x="11197673" y="2140194"/>
            <a:ext cx="252180" cy="32692"/>
            <a:chOff x="10578164" y="275923"/>
            <a:chExt cx="416551" cy="54000"/>
          </a:xfrm>
        </p:grpSpPr>
        <p:sp>
          <p:nvSpPr>
            <p:cNvPr id="1622" name="Google Shape;1622;p14"/>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623" name="Google Shape;1623;p14"/>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624" name="Google Shape;1624;p14"/>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grpSp>
        <p:nvGrpSpPr>
          <p:cNvPr id="1625" name="Google Shape;1625;p14"/>
          <p:cNvGrpSpPr/>
          <p:nvPr/>
        </p:nvGrpSpPr>
        <p:grpSpPr>
          <a:xfrm flipH="1">
            <a:off x="11197673" y="2232952"/>
            <a:ext cx="252180" cy="32692"/>
            <a:chOff x="10578164" y="275923"/>
            <a:chExt cx="416551" cy="54000"/>
          </a:xfrm>
        </p:grpSpPr>
        <p:sp>
          <p:nvSpPr>
            <p:cNvPr id="1626" name="Google Shape;1626;p14"/>
            <p:cNvSpPr/>
            <p:nvPr/>
          </p:nvSpPr>
          <p:spPr>
            <a:xfrm>
              <a:off x="10578164"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627" name="Google Shape;1627;p14"/>
            <p:cNvSpPr/>
            <p:nvPr/>
          </p:nvSpPr>
          <p:spPr>
            <a:xfrm>
              <a:off x="10759440"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628" name="Google Shape;1628;p14"/>
            <p:cNvSpPr/>
            <p:nvPr/>
          </p:nvSpPr>
          <p:spPr>
            <a:xfrm>
              <a:off x="10940715"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grpSp>
        <p:nvGrpSpPr>
          <p:cNvPr id="1629" name="Google Shape;1629;p14"/>
          <p:cNvGrpSpPr/>
          <p:nvPr/>
        </p:nvGrpSpPr>
        <p:grpSpPr>
          <a:xfrm flipH="1">
            <a:off x="11197673" y="2325710"/>
            <a:ext cx="252180" cy="32692"/>
            <a:chOff x="10578164" y="275923"/>
            <a:chExt cx="416551" cy="54000"/>
          </a:xfrm>
        </p:grpSpPr>
        <p:sp>
          <p:nvSpPr>
            <p:cNvPr id="1630" name="Google Shape;1630;p14"/>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631" name="Google Shape;1631;p14"/>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632" name="Google Shape;1632;p14"/>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grpSp>
        <p:nvGrpSpPr>
          <p:cNvPr id="1643" name="Google Shape;1643;p14"/>
          <p:cNvGrpSpPr/>
          <p:nvPr/>
        </p:nvGrpSpPr>
        <p:grpSpPr>
          <a:xfrm rot="59618" flipH="1">
            <a:off x="10160743" y="215579"/>
            <a:ext cx="928647" cy="928590"/>
            <a:chOff x="3247624" y="213651"/>
            <a:chExt cx="1533709" cy="1533614"/>
          </a:xfrm>
        </p:grpSpPr>
        <p:sp>
          <p:nvSpPr>
            <p:cNvPr id="1644" name="Google Shape;1644;p14"/>
            <p:cNvSpPr/>
            <p:nvPr/>
          </p:nvSpPr>
          <p:spPr>
            <a:xfrm rot="-2642172" flipH="1">
              <a:off x="3472138" y="438179"/>
              <a:ext cx="1084572" cy="1084572"/>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645" name="Google Shape;1645;p14"/>
            <p:cNvSpPr/>
            <p:nvPr/>
          </p:nvSpPr>
          <p:spPr>
            <a:xfrm rot="8157828" flipH="1">
              <a:off x="3472247" y="438165"/>
              <a:ext cx="1084572" cy="1084572"/>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sp>
        <p:nvSpPr>
          <p:cNvPr id="1646" name="Google Shape;1646;p14"/>
          <p:cNvSpPr/>
          <p:nvPr/>
        </p:nvSpPr>
        <p:spPr>
          <a:xfrm flipH="1">
            <a:off x="10412033" y="466377"/>
            <a:ext cx="426300" cy="4263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647" name="Google Shape;1647;p14"/>
          <p:cNvSpPr/>
          <p:nvPr/>
        </p:nvSpPr>
        <p:spPr>
          <a:xfrm flipH="1">
            <a:off x="10517192" y="571518"/>
            <a:ext cx="216000" cy="2160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648" name="Google Shape;1648;p14"/>
          <p:cNvSpPr/>
          <p:nvPr/>
        </p:nvSpPr>
        <p:spPr>
          <a:xfrm flipH="1">
            <a:off x="9703862" y="228586"/>
            <a:ext cx="453600" cy="4536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649" name="Google Shape;1649;p14"/>
          <p:cNvSpPr/>
          <p:nvPr/>
        </p:nvSpPr>
        <p:spPr>
          <a:xfrm rot="-5400000" flipH="1">
            <a:off x="9704012" y="677529"/>
            <a:ext cx="453600" cy="453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nvGrpSpPr>
          <p:cNvPr id="1650" name="Google Shape;1650;p14"/>
          <p:cNvGrpSpPr/>
          <p:nvPr/>
        </p:nvGrpSpPr>
        <p:grpSpPr>
          <a:xfrm rot="-5400000" flipH="1">
            <a:off x="9813548" y="220593"/>
            <a:ext cx="234029" cy="453324"/>
            <a:chOff x="10628069" y="2437255"/>
            <a:chExt cx="369772" cy="748800"/>
          </a:xfrm>
        </p:grpSpPr>
        <p:cxnSp>
          <p:nvCxnSpPr>
            <p:cNvPr id="1651" name="Google Shape;1651;p14"/>
            <p:cNvCxnSpPr/>
            <p:nvPr/>
          </p:nvCxnSpPr>
          <p:spPr>
            <a:xfrm>
              <a:off x="10997841"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652" name="Google Shape;1652;p14"/>
            <p:cNvCxnSpPr/>
            <p:nvPr/>
          </p:nvCxnSpPr>
          <p:spPr>
            <a:xfrm>
              <a:off x="10812955"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653" name="Google Shape;1653;p14"/>
            <p:cNvCxnSpPr/>
            <p:nvPr/>
          </p:nvCxnSpPr>
          <p:spPr>
            <a:xfrm>
              <a:off x="10628069" y="2437255"/>
              <a:ext cx="0" cy="748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1654" name="Google Shape;1654;p14"/>
          <p:cNvGrpSpPr/>
          <p:nvPr/>
        </p:nvGrpSpPr>
        <p:grpSpPr>
          <a:xfrm rot="-5400000" flipH="1">
            <a:off x="9819604" y="673276"/>
            <a:ext cx="223860" cy="453324"/>
            <a:chOff x="10628069" y="2437255"/>
            <a:chExt cx="369772" cy="748800"/>
          </a:xfrm>
        </p:grpSpPr>
        <p:cxnSp>
          <p:nvCxnSpPr>
            <p:cNvPr id="1655" name="Google Shape;1655;p14"/>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656" name="Google Shape;1656;p14"/>
            <p:cNvCxnSpPr/>
            <p:nvPr/>
          </p:nvCxnSpPr>
          <p:spPr>
            <a:xfrm>
              <a:off x="10812955" y="2437255"/>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1657" name="Google Shape;1657;p14"/>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1658" name="Google Shape;1658;p14"/>
          <p:cNvSpPr/>
          <p:nvPr/>
        </p:nvSpPr>
        <p:spPr>
          <a:xfrm rot="10800000">
            <a:off x="9256187" y="227172"/>
            <a:ext cx="903600" cy="903600"/>
          </a:xfrm>
          <a:prstGeom prst="arc">
            <a:avLst>
              <a:gd name="adj1" fmla="val 16200000"/>
              <a:gd name="adj2" fmla="val 5378577"/>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659" name="Google Shape;1659;p14"/>
          <p:cNvSpPr/>
          <p:nvPr/>
        </p:nvSpPr>
        <p:spPr>
          <a:xfrm flipH="1">
            <a:off x="10961975" y="1236916"/>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660" name="Google Shape;1660;p14"/>
          <p:cNvSpPr/>
          <p:nvPr/>
        </p:nvSpPr>
        <p:spPr>
          <a:xfrm flipH="1">
            <a:off x="10844773" y="1236916"/>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661" name="Google Shape;1661;p14"/>
          <p:cNvSpPr/>
          <p:nvPr/>
        </p:nvSpPr>
        <p:spPr>
          <a:xfrm flipH="1">
            <a:off x="10727572" y="1236916"/>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662" name="Google Shape;1662;p14"/>
          <p:cNvSpPr/>
          <p:nvPr/>
        </p:nvSpPr>
        <p:spPr>
          <a:xfrm flipH="1">
            <a:off x="10961975" y="1329674"/>
            <a:ext cx="32700" cy="32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663" name="Google Shape;1663;p14"/>
          <p:cNvSpPr/>
          <p:nvPr/>
        </p:nvSpPr>
        <p:spPr>
          <a:xfrm flipH="1">
            <a:off x="10844773" y="1329674"/>
            <a:ext cx="32700" cy="32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664" name="Google Shape;1664;p14"/>
          <p:cNvSpPr/>
          <p:nvPr/>
        </p:nvSpPr>
        <p:spPr>
          <a:xfrm flipH="1">
            <a:off x="10727572" y="1329674"/>
            <a:ext cx="32700" cy="32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665" name="Google Shape;1665;p14"/>
          <p:cNvSpPr/>
          <p:nvPr/>
        </p:nvSpPr>
        <p:spPr>
          <a:xfrm flipH="1">
            <a:off x="10961975" y="1422431"/>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666" name="Google Shape;1666;p14"/>
          <p:cNvSpPr/>
          <p:nvPr/>
        </p:nvSpPr>
        <p:spPr>
          <a:xfrm flipH="1">
            <a:off x="10844773" y="1422431"/>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667" name="Google Shape;1667;p14"/>
          <p:cNvSpPr/>
          <p:nvPr/>
        </p:nvSpPr>
        <p:spPr>
          <a:xfrm flipH="1">
            <a:off x="10727572" y="1422431"/>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668" name="Google Shape;1668;p14"/>
          <p:cNvSpPr/>
          <p:nvPr/>
        </p:nvSpPr>
        <p:spPr>
          <a:xfrm flipH="1">
            <a:off x="10493168" y="1236916"/>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669" name="Google Shape;1669;p14"/>
          <p:cNvSpPr/>
          <p:nvPr/>
        </p:nvSpPr>
        <p:spPr>
          <a:xfrm flipH="1">
            <a:off x="10375967" y="1236916"/>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670" name="Google Shape;1670;p14"/>
          <p:cNvSpPr/>
          <p:nvPr/>
        </p:nvSpPr>
        <p:spPr>
          <a:xfrm flipH="1">
            <a:off x="10258766" y="1236916"/>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671" name="Google Shape;1671;p14"/>
          <p:cNvSpPr/>
          <p:nvPr/>
        </p:nvSpPr>
        <p:spPr>
          <a:xfrm flipH="1">
            <a:off x="10493168" y="1329674"/>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672" name="Google Shape;1672;p14"/>
          <p:cNvSpPr/>
          <p:nvPr/>
        </p:nvSpPr>
        <p:spPr>
          <a:xfrm flipH="1">
            <a:off x="10375967" y="1329674"/>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673" name="Google Shape;1673;p14"/>
          <p:cNvSpPr/>
          <p:nvPr/>
        </p:nvSpPr>
        <p:spPr>
          <a:xfrm flipH="1">
            <a:off x="10258766" y="1329674"/>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674" name="Google Shape;1674;p14"/>
          <p:cNvSpPr/>
          <p:nvPr/>
        </p:nvSpPr>
        <p:spPr>
          <a:xfrm flipH="1">
            <a:off x="10493168" y="1422431"/>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675" name="Google Shape;1675;p14"/>
          <p:cNvSpPr/>
          <p:nvPr/>
        </p:nvSpPr>
        <p:spPr>
          <a:xfrm flipH="1">
            <a:off x="10375967" y="1422431"/>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676" name="Google Shape;1676;p14"/>
          <p:cNvSpPr/>
          <p:nvPr/>
        </p:nvSpPr>
        <p:spPr>
          <a:xfrm flipH="1">
            <a:off x="10258766" y="1422431"/>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677" name="Google Shape;1677;p14"/>
          <p:cNvSpPr/>
          <p:nvPr/>
        </p:nvSpPr>
        <p:spPr>
          <a:xfrm flipH="1">
            <a:off x="10610370" y="1229146"/>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678" name="Google Shape;1678;p14"/>
          <p:cNvSpPr/>
          <p:nvPr/>
        </p:nvSpPr>
        <p:spPr>
          <a:xfrm flipH="1">
            <a:off x="10610370" y="1338900"/>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679" name="Google Shape;1679;p14"/>
          <p:cNvSpPr/>
          <p:nvPr/>
        </p:nvSpPr>
        <p:spPr>
          <a:xfrm flipH="1">
            <a:off x="10610370" y="1437000"/>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nvGrpSpPr>
          <p:cNvPr id="1680" name="Google Shape;1680;p14"/>
          <p:cNvGrpSpPr/>
          <p:nvPr/>
        </p:nvGrpSpPr>
        <p:grpSpPr>
          <a:xfrm rot="-5400000" flipH="1">
            <a:off x="10614747" y="1534141"/>
            <a:ext cx="445390" cy="517571"/>
            <a:chOff x="10628069" y="2437255"/>
            <a:chExt cx="369772" cy="748800"/>
          </a:xfrm>
        </p:grpSpPr>
        <p:cxnSp>
          <p:nvCxnSpPr>
            <p:cNvPr id="1681" name="Google Shape;1681;p14"/>
            <p:cNvCxnSpPr/>
            <p:nvPr/>
          </p:nvCxnSpPr>
          <p:spPr>
            <a:xfrm>
              <a:off x="10997841"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682" name="Google Shape;1682;p14"/>
            <p:cNvCxnSpPr/>
            <p:nvPr/>
          </p:nvCxnSpPr>
          <p:spPr>
            <a:xfrm>
              <a:off x="10812955"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683" name="Google Shape;1683;p14"/>
            <p:cNvCxnSpPr/>
            <p:nvPr/>
          </p:nvCxnSpPr>
          <p:spPr>
            <a:xfrm>
              <a:off x="10628069" y="2437255"/>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1684" name="Google Shape;1684;p14"/>
          <p:cNvSpPr/>
          <p:nvPr/>
        </p:nvSpPr>
        <p:spPr>
          <a:xfrm rot="-5400000" flipH="1">
            <a:off x="10177027" y="1568196"/>
            <a:ext cx="453600" cy="453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685" name="Google Shape;1685;p14"/>
          <p:cNvSpPr/>
          <p:nvPr/>
        </p:nvSpPr>
        <p:spPr>
          <a:xfrm flipH="1">
            <a:off x="10298651" y="1690022"/>
            <a:ext cx="210000" cy="210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nvGrpSpPr>
          <p:cNvPr id="1686" name="Google Shape;1686;p14"/>
          <p:cNvGrpSpPr/>
          <p:nvPr/>
        </p:nvGrpSpPr>
        <p:grpSpPr>
          <a:xfrm rot="5400000">
            <a:off x="9364777" y="335871"/>
            <a:ext cx="679985" cy="679985"/>
            <a:chOff x="6214949" y="2511699"/>
            <a:chExt cx="1123200" cy="1123200"/>
          </a:xfrm>
        </p:grpSpPr>
        <p:sp>
          <p:nvSpPr>
            <p:cNvPr id="1687" name="Google Shape;1687;p14"/>
            <p:cNvSpPr/>
            <p:nvPr/>
          </p:nvSpPr>
          <p:spPr>
            <a:xfrm rot="-5400000" flipH="1">
              <a:off x="6402149" y="2698899"/>
              <a:ext cx="748800" cy="7488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688" name="Google Shape;1688;p14"/>
            <p:cNvSpPr/>
            <p:nvPr/>
          </p:nvSpPr>
          <p:spPr>
            <a:xfrm rot="-5400000" flipH="1">
              <a:off x="6589349" y="2886099"/>
              <a:ext cx="374400" cy="374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689" name="Google Shape;1689;p14"/>
            <p:cNvSpPr/>
            <p:nvPr/>
          </p:nvSpPr>
          <p:spPr>
            <a:xfrm rot="-5400000" flipH="1">
              <a:off x="6214949" y="2511699"/>
              <a:ext cx="1123200" cy="1123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GB" sz="1800">
                  <a:latin typeface="Calibri" panose="020F0502020204030204"/>
                  <a:ea typeface="Calibri" panose="020F0502020204030204"/>
                  <a:cs typeface="Calibri" panose="020F0502020204030204"/>
                  <a:sym typeface="Calibri" panose="020F0502020204030204"/>
                </a:rPr>
                <a:t>		</a:t>
              </a: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214" name="Group 213"/>
          <p:cNvGrpSpPr/>
          <p:nvPr userDrawn="1"/>
        </p:nvGrpSpPr>
        <p:grpSpPr>
          <a:xfrm flipV="1">
            <a:off x="1431985" y="6012607"/>
            <a:ext cx="433677" cy="207753"/>
            <a:chOff x="11184673" y="2647468"/>
            <a:chExt cx="748937" cy="369772"/>
          </a:xfrm>
        </p:grpSpPr>
        <p:cxnSp>
          <p:nvCxnSpPr>
            <p:cNvPr id="215" name="Straight Connector 214"/>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16" name="Straight Connector 215"/>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grpSp>
        <p:nvGrpSpPr>
          <p:cNvPr id="228" name="Group 227"/>
          <p:cNvGrpSpPr/>
          <p:nvPr userDrawn="1"/>
        </p:nvGrpSpPr>
        <p:grpSpPr>
          <a:xfrm flipV="1">
            <a:off x="11102195" y="773498"/>
            <a:ext cx="431321" cy="207753"/>
            <a:chOff x="11184673" y="2647468"/>
            <a:chExt cx="748937" cy="369772"/>
          </a:xfrm>
        </p:grpSpPr>
        <p:cxnSp>
          <p:nvCxnSpPr>
            <p:cNvPr id="229" name="Straight Connector 228"/>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30" name="Straight Connector 229"/>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31" name="Straight Connector 230"/>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012 Percentages">
  <p:cSld name="CUSTOM_11">
    <p:spTree>
      <p:nvGrpSpPr>
        <p:cNvPr id="1" name="Shape 1690"/>
        <p:cNvGrpSpPr/>
        <p:nvPr/>
      </p:nvGrpSpPr>
      <p:grpSpPr>
        <a:xfrm>
          <a:off x="0" y="0"/>
          <a:ext cx="0" cy="0"/>
          <a:chOff x="0" y="0"/>
          <a:chExt cx="0" cy="0"/>
        </a:xfrm>
      </p:grpSpPr>
      <p:sp>
        <p:nvSpPr>
          <p:cNvPr id="1691" name="Google Shape;1691;p15"/>
          <p:cNvSpPr txBox="1">
            <a:spLocks noGrp="1"/>
          </p:cNvSpPr>
          <p:nvPr>
            <p:ph type="title" hasCustomPrompt="1"/>
          </p:nvPr>
        </p:nvSpPr>
        <p:spPr>
          <a:xfrm>
            <a:off x="715025" y="2378150"/>
            <a:ext cx="2948400" cy="1188600"/>
          </a:xfrm>
          <a:prstGeom prst="rect">
            <a:avLst/>
          </a:prstGeom>
        </p:spPr>
        <p:txBody>
          <a:bodyPr spcFirstLastPara="1" wrap="square" lIns="121900" tIns="121900" rIns="121900" bIns="121900" anchor="b" anchorCtr="0">
            <a:noAutofit/>
          </a:bodyPr>
          <a:lstStyle>
            <a:lvl1pPr lvl="0" algn="ctr" rtl="0">
              <a:spcBef>
                <a:spcPts val="0"/>
              </a:spcBef>
              <a:spcAft>
                <a:spcPts val="0"/>
              </a:spcAft>
              <a:buSzPts val="7000"/>
              <a:buNone/>
              <a:defRPr sz="7000"/>
            </a:lvl1pPr>
            <a:lvl2pPr lvl="1" algn="ctr" rtl="0">
              <a:spcBef>
                <a:spcPts val="0"/>
              </a:spcBef>
              <a:spcAft>
                <a:spcPts val="0"/>
              </a:spcAft>
              <a:buSzPts val="7000"/>
              <a:buNone/>
              <a:defRPr sz="7000"/>
            </a:lvl2pPr>
            <a:lvl3pPr lvl="2" algn="ctr" rtl="0">
              <a:spcBef>
                <a:spcPts val="0"/>
              </a:spcBef>
              <a:spcAft>
                <a:spcPts val="0"/>
              </a:spcAft>
              <a:buSzPts val="7000"/>
              <a:buNone/>
              <a:defRPr sz="7000"/>
            </a:lvl3pPr>
            <a:lvl4pPr lvl="3" algn="ctr" rtl="0">
              <a:spcBef>
                <a:spcPts val="0"/>
              </a:spcBef>
              <a:spcAft>
                <a:spcPts val="0"/>
              </a:spcAft>
              <a:buSzPts val="7000"/>
              <a:buNone/>
              <a:defRPr sz="7000"/>
            </a:lvl4pPr>
            <a:lvl5pPr lvl="4" algn="ctr" rtl="0">
              <a:spcBef>
                <a:spcPts val="0"/>
              </a:spcBef>
              <a:spcAft>
                <a:spcPts val="0"/>
              </a:spcAft>
              <a:buSzPts val="7000"/>
              <a:buNone/>
              <a:defRPr sz="7000"/>
            </a:lvl5pPr>
            <a:lvl6pPr lvl="5" algn="ctr" rtl="0">
              <a:spcBef>
                <a:spcPts val="0"/>
              </a:spcBef>
              <a:spcAft>
                <a:spcPts val="0"/>
              </a:spcAft>
              <a:buSzPts val="7000"/>
              <a:buNone/>
              <a:defRPr sz="7000"/>
            </a:lvl6pPr>
            <a:lvl7pPr lvl="6" algn="ctr" rtl="0">
              <a:spcBef>
                <a:spcPts val="0"/>
              </a:spcBef>
              <a:spcAft>
                <a:spcPts val="0"/>
              </a:spcAft>
              <a:buSzPts val="7000"/>
              <a:buNone/>
              <a:defRPr sz="7000"/>
            </a:lvl7pPr>
            <a:lvl8pPr lvl="7" algn="ctr" rtl="0">
              <a:spcBef>
                <a:spcPts val="0"/>
              </a:spcBef>
              <a:spcAft>
                <a:spcPts val="0"/>
              </a:spcAft>
              <a:buSzPts val="7000"/>
              <a:buNone/>
              <a:defRPr sz="7000"/>
            </a:lvl8pPr>
            <a:lvl9pPr lvl="8" algn="ctr" rtl="0">
              <a:spcBef>
                <a:spcPts val="0"/>
              </a:spcBef>
              <a:spcAft>
                <a:spcPts val="0"/>
              </a:spcAft>
              <a:buSzPts val="7000"/>
              <a:buNone/>
              <a:defRPr sz="7000"/>
            </a:lvl9pPr>
          </a:lstStyle>
          <a:p>
            <a:r>
              <a:t>xx%</a:t>
            </a:r>
          </a:p>
        </p:txBody>
      </p:sp>
      <p:sp>
        <p:nvSpPr>
          <p:cNvPr id="1692" name="Google Shape;1692;p15"/>
          <p:cNvSpPr txBox="1">
            <a:spLocks noGrp="1"/>
          </p:cNvSpPr>
          <p:nvPr>
            <p:ph type="title" idx="2"/>
          </p:nvPr>
        </p:nvSpPr>
        <p:spPr>
          <a:xfrm>
            <a:off x="715025" y="898175"/>
            <a:ext cx="10714800" cy="763500"/>
          </a:xfrm>
          <a:prstGeom prst="rect">
            <a:avLst/>
          </a:prstGeom>
        </p:spPr>
        <p:txBody>
          <a:bodyPr spcFirstLastPara="1" wrap="square" lIns="121900" tIns="121900" rIns="121900" bIns="121900" anchor="t" anchorCtr="0">
            <a:noAutofit/>
          </a:bodyPr>
          <a:lstStyle>
            <a:lvl1pPr marL="0" marR="0" lvl="0" indent="0" algn="ctr" rtl="0">
              <a:lnSpc>
                <a:spcPct val="100000"/>
              </a:lnSpc>
              <a:spcBef>
                <a:spcPts val="0"/>
              </a:spcBef>
              <a:spcAft>
                <a:spcPts val="0"/>
              </a:spcAft>
              <a:buClr>
                <a:schemeClr val="dk1"/>
              </a:buClr>
              <a:buSzPts val="4000"/>
              <a:buFont typeface="Aldrich"/>
              <a:buNone/>
              <a:defRPr/>
            </a:lvl1pPr>
            <a:lvl2pPr lvl="1" algn="ctr" rtl="0">
              <a:spcBef>
                <a:spcPts val="0"/>
              </a:spcBef>
              <a:spcAft>
                <a:spcPts val="0"/>
              </a:spcAft>
              <a:buClr>
                <a:schemeClr val="dk1"/>
              </a:buClr>
              <a:buSzPts val="4000"/>
              <a:buFont typeface="Griffy" panose="02000000000000000000"/>
              <a:buNone/>
              <a:defRPr sz="4000">
                <a:solidFill>
                  <a:schemeClr val="dk1"/>
                </a:solidFill>
                <a:latin typeface="Griffy" panose="02000000000000000000"/>
                <a:ea typeface="Griffy" panose="02000000000000000000"/>
                <a:cs typeface="Griffy" panose="02000000000000000000"/>
                <a:sym typeface="Griffy" panose="02000000000000000000"/>
              </a:defRPr>
            </a:lvl2pPr>
            <a:lvl3pPr lvl="2" algn="ctr" rtl="0">
              <a:spcBef>
                <a:spcPts val="0"/>
              </a:spcBef>
              <a:spcAft>
                <a:spcPts val="0"/>
              </a:spcAft>
              <a:buClr>
                <a:schemeClr val="dk1"/>
              </a:buClr>
              <a:buSzPts val="4000"/>
              <a:buFont typeface="Griffy" panose="02000000000000000000"/>
              <a:buNone/>
              <a:defRPr sz="4000">
                <a:solidFill>
                  <a:schemeClr val="dk1"/>
                </a:solidFill>
                <a:latin typeface="Griffy" panose="02000000000000000000"/>
                <a:ea typeface="Griffy" panose="02000000000000000000"/>
                <a:cs typeface="Griffy" panose="02000000000000000000"/>
                <a:sym typeface="Griffy" panose="02000000000000000000"/>
              </a:defRPr>
            </a:lvl3pPr>
            <a:lvl4pPr lvl="3" algn="ctr" rtl="0">
              <a:spcBef>
                <a:spcPts val="0"/>
              </a:spcBef>
              <a:spcAft>
                <a:spcPts val="0"/>
              </a:spcAft>
              <a:buClr>
                <a:schemeClr val="dk1"/>
              </a:buClr>
              <a:buSzPts val="4000"/>
              <a:buFont typeface="Griffy" panose="02000000000000000000"/>
              <a:buNone/>
              <a:defRPr sz="4000">
                <a:solidFill>
                  <a:schemeClr val="dk1"/>
                </a:solidFill>
                <a:latin typeface="Griffy" panose="02000000000000000000"/>
                <a:ea typeface="Griffy" panose="02000000000000000000"/>
                <a:cs typeface="Griffy" panose="02000000000000000000"/>
                <a:sym typeface="Griffy" panose="02000000000000000000"/>
              </a:defRPr>
            </a:lvl4pPr>
            <a:lvl5pPr lvl="4" algn="ctr" rtl="0">
              <a:spcBef>
                <a:spcPts val="0"/>
              </a:spcBef>
              <a:spcAft>
                <a:spcPts val="0"/>
              </a:spcAft>
              <a:buClr>
                <a:schemeClr val="dk1"/>
              </a:buClr>
              <a:buSzPts val="4000"/>
              <a:buFont typeface="Griffy" panose="02000000000000000000"/>
              <a:buNone/>
              <a:defRPr sz="4000">
                <a:solidFill>
                  <a:schemeClr val="dk1"/>
                </a:solidFill>
                <a:latin typeface="Griffy" panose="02000000000000000000"/>
                <a:ea typeface="Griffy" panose="02000000000000000000"/>
                <a:cs typeface="Griffy" panose="02000000000000000000"/>
                <a:sym typeface="Griffy" panose="02000000000000000000"/>
              </a:defRPr>
            </a:lvl5pPr>
            <a:lvl6pPr lvl="5" algn="ctr" rtl="0">
              <a:spcBef>
                <a:spcPts val="0"/>
              </a:spcBef>
              <a:spcAft>
                <a:spcPts val="0"/>
              </a:spcAft>
              <a:buClr>
                <a:schemeClr val="dk1"/>
              </a:buClr>
              <a:buSzPts val="4000"/>
              <a:buFont typeface="Griffy" panose="02000000000000000000"/>
              <a:buNone/>
              <a:defRPr sz="4000">
                <a:solidFill>
                  <a:schemeClr val="dk1"/>
                </a:solidFill>
                <a:latin typeface="Griffy" panose="02000000000000000000"/>
                <a:ea typeface="Griffy" panose="02000000000000000000"/>
                <a:cs typeface="Griffy" panose="02000000000000000000"/>
                <a:sym typeface="Griffy" panose="02000000000000000000"/>
              </a:defRPr>
            </a:lvl6pPr>
            <a:lvl7pPr lvl="6" algn="ctr" rtl="0">
              <a:spcBef>
                <a:spcPts val="0"/>
              </a:spcBef>
              <a:spcAft>
                <a:spcPts val="0"/>
              </a:spcAft>
              <a:buClr>
                <a:schemeClr val="dk1"/>
              </a:buClr>
              <a:buSzPts val="4000"/>
              <a:buFont typeface="Griffy" panose="02000000000000000000"/>
              <a:buNone/>
              <a:defRPr sz="4000">
                <a:solidFill>
                  <a:schemeClr val="dk1"/>
                </a:solidFill>
                <a:latin typeface="Griffy" panose="02000000000000000000"/>
                <a:ea typeface="Griffy" panose="02000000000000000000"/>
                <a:cs typeface="Griffy" panose="02000000000000000000"/>
                <a:sym typeface="Griffy" panose="02000000000000000000"/>
              </a:defRPr>
            </a:lvl7pPr>
            <a:lvl8pPr lvl="7" algn="ctr" rtl="0">
              <a:spcBef>
                <a:spcPts val="0"/>
              </a:spcBef>
              <a:spcAft>
                <a:spcPts val="0"/>
              </a:spcAft>
              <a:buClr>
                <a:schemeClr val="dk1"/>
              </a:buClr>
              <a:buSzPts val="4000"/>
              <a:buFont typeface="Griffy" panose="02000000000000000000"/>
              <a:buNone/>
              <a:defRPr sz="4000">
                <a:solidFill>
                  <a:schemeClr val="dk1"/>
                </a:solidFill>
                <a:latin typeface="Griffy" panose="02000000000000000000"/>
                <a:ea typeface="Griffy" panose="02000000000000000000"/>
                <a:cs typeface="Griffy" panose="02000000000000000000"/>
                <a:sym typeface="Griffy" panose="02000000000000000000"/>
              </a:defRPr>
            </a:lvl8pPr>
            <a:lvl9pPr lvl="8" algn="ctr" rtl="0">
              <a:spcBef>
                <a:spcPts val="0"/>
              </a:spcBef>
              <a:spcAft>
                <a:spcPts val="0"/>
              </a:spcAft>
              <a:buClr>
                <a:schemeClr val="dk1"/>
              </a:buClr>
              <a:buSzPts val="4000"/>
              <a:buFont typeface="Griffy" panose="02000000000000000000"/>
              <a:buNone/>
              <a:defRPr sz="4000">
                <a:solidFill>
                  <a:schemeClr val="dk1"/>
                </a:solidFill>
                <a:latin typeface="Griffy" panose="02000000000000000000"/>
                <a:ea typeface="Griffy" panose="02000000000000000000"/>
                <a:cs typeface="Griffy" panose="02000000000000000000"/>
                <a:sym typeface="Griffy" panose="02000000000000000000"/>
              </a:defRPr>
            </a:lvl9pPr>
          </a:lstStyle>
          <a:p>
            <a:endParaRPr/>
          </a:p>
        </p:txBody>
      </p:sp>
      <p:sp>
        <p:nvSpPr>
          <p:cNvPr id="1693" name="Google Shape;1693;p15"/>
          <p:cNvSpPr txBox="1">
            <a:spLocks noGrp="1"/>
          </p:cNvSpPr>
          <p:nvPr>
            <p:ph type="title" idx="3" hasCustomPrompt="1"/>
          </p:nvPr>
        </p:nvSpPr>
        <p:spPr>
          <a:xfrm>
            <a:off x="4516336" y="2378150"/>
            <a:ext cx="2948400" cy="1188600"/>
          </a:xfrm>
          <a:prstGeom prst="rect">
            <a:avLst/>
          </a:prstGeom>
        </p:spPr>
        <p:txBody>
          <a:bodyPr spcFirstLastPara="1" wrap="square" lIns="121900" tIns="121900" rIns="121900" bIns="121900" anchor="b" anchorCtr="0">
            <a:noAutofit/>
          </a:bodyPr>
          <a:lstStyle>
            <a:lvl1pPr lvl="0" algn="ctr" rtl="0">
              <a:spcBef>
                <a:spcPts val="0"/>
              </a:spcBef>
              <a:spcAft>
                <a:spcPts val="0"/>
              </a:spcAft>
              <a:buSzPts val="7000"/>
              <a:buNone/>
              <a:defRPr sz="7000"/>
            </a:lvl1pPr>
            <a:lvl2pPr lvl="1" algn="ctr" rtl="0">
              <a:spcBef>
                <a:spcPts val="0"/>
              </a:spcBef>
              <a:spcAft>
                <a:spcPts val="0"/>
              </a:spcAft>
              <a:buSzPts val="7000"/>
              <a:buNone/>
              <a:defRPr sz="7000"/>
            </a:lvl2pPr>
            <a:lvl3pPr lvl="2" algn="ctr" rtl="0">
              <a:spcBef>
                <a:spcPts val="0"/>
              </a:spcBef>
              <a:spcAft>
                <a:spcPts val="0"/>
              </a:spcAft>
              <a:buSzPts val="7000"/>
              <a:buNone/>
              <a:defRPr sz="7000"/>
            </a:lvl3pPr>
            <a:lvl4pPr lvl="3" algn="ctr" rtl="0">
              <a:spcBef>
                <a:spcPts val="0"/>
              </a:spcBef>
              <a:spcAft>
                <a:spcPts val="0"/>
              </a:spcAft>
              <a:buSzPts val="7000"/>
              <a:buNone/>
              <a:defRPr sz="7000"/>
            </a:lvl4pPr>
            <a:lvl5pPr lvl="4" algn="ctr" rtl="0">
              <a:spcBef>
                <a:spcPts val="0"/>
              </a:spcBef>
              <a:spcAft>
                <a:spcPts val="0"/>
              </a:spcAft>
              <a:buSzPts val="7000"/>
              <a:buNone/>
              <a:defRPr sz="7000"/>
            </a:lvl5pPr>
            <a:lvl6pPr lvl="5" algn="ctr" rtl="0">
              <a:spcBef>
                <a:spcPts val="0"/>
              </a:spcBef>
              <a:spcAft>
                <a:spcPts val="0"/>
              </a:spcAft>
              <a:buSzPts val="7000"/>
              <a:buNone/>
              <a:defRPr sz="7000"/>
            </a:lvl6pPr>
            <a:lvl7pPr lvl="6" algn="ctr" rtl="0">
              <a:spcBef>
                <a:spcPts val="0"/>
              </a:spcBef>
              <a:spcAft>
                <a:spcPts val="0"/>
              </a:spcAft>
              <a:buSzPts val="7000"/>
              <a:buNone/>
              <a:defRPr sz="7000"/>
            </a:lvl7pPr>
            <a:lvl8pPr lvl="7" algn="ctr" rtl="0">
              <a:spcBef>
                <a:spcPts val="0"/>
              </a:spcBef>
              <a:spcAft>
                <a:spcPts val="0"/>
              </a:spcAft>
              <a:buSzPts val="7000"/>
              <a:buNone/>
              <a:defRPr sz="7000"/>
            </a:lvl8pPr>
            <a:lvl9pPr lvl="8" algn="ctr" rtl="0">
              <a:spcBef>
                <a:spcPts val="0"/>
              </a:spcBef>
              <a:spcAft>
                <a:spcPts val="0"/>
              </a:spcAft>
              <a:buSzPts val="7000"/>
              <a:buNone/>
              <a:defRPr sz="7000"/>
            </a:lvl9pPr>
          </a:lstStyle>
          <a:p>
            <a:r>
              <a:t>xx%</a:t>
            </a:r>
          </a:p>
        </p:txBody>
      </p:sp>
      <p:sp>
        <p:nvSpPr>
          <p:cNvPr id="1694" name="Google Shape;1694;p15"/>
          <p:cNvSpPr txBox="1">
            <a:spLocks noGrp="1"/>
          </p:cNvSpPr>
          <p:nvPr>
            <p:ph type="title" idx="4" hasCustomPrompt="1"/>
          </p:nvPr>
        </p:nvSpPr>
        <p:spPr>
          <a:xfrm>
            <a:off x="8481454" y="2378150"/>
            <a:ext cx="2948400" cy="1188600"/>
          </a:xfrm>
          <a:prstGeom prst="rect">
            <a:avLst/>
          </a:prstGeom>
        </p:spPr>
        <p:txBody>
          <a:bodyPr spcFirstLastPara="1" wrap="square" lIns="121900" tIns="121900" rIns="121900" bIns="121900" anchor="b" anchorCtr="0">
            <a:noAutofit/>
          </a:bodyPr>
          <a:lstStyle>
            <a:lvl1pPr lvl="0" algn="ctr" rtl="0">
              <a:spcBef>
                <a:spcPts val="0"/>
              </a:spcBef>
              <a:spcAft>
                <a:spcPts val="0"/>
              </a:spcAft>
              <a:buSzPts val="7000"/>
              <a:buNone/>
              <a:defRPr sz="7000"/>
            </a:lvl1pPr>
            <a:lvl2pPr lvl="1" algn="ctr" rtl="0">
              <a:spcBef>
                <a:spcPts val="0"/>
              </a:spcBef>
              <a:spcAft>
                <a:spcPts val="0"/>
              </a:spcAft>
              <a:buSzPts val="7000"/>
              <a:buNone/>
              <a:defRPr sz="7000"/>
            </a:lvl2pPr>
            <a:lvl3pPr lvl="2" algn="ctr" rtl="0">
              <a:spcBef>
                <a:spcPts val="0"/>
              </a:spcBef>
              <a:spcAft>
                <a:spcPts val="0"/>
              </a:spcAft>
              <a:buSzPts val="7000"/>
              <a:buNone/>
              <a:defRPr sz="7000"/>
            </a:lvl3pPr>
            <a:lvl4pPr lvl="3" algn="ctr" rtl="0">
              <a:spcBef>
                <a:spcPts val="0"/>
              </a:spcBef>
              <a:spcAft>
                <a:spcPts val="0"/>
              </a:spcAft>
              <a:buSzPts val="7000"/>
              <a:buNone/>
              <a:defRPr sz="7000"/>
            </a:lvl4pPr>
            <a:lvl5pPr lvl="4" algn="ctr" rtl="0">
              <a:spcBef>
                <a:spcPts val="0"/>
              </a:spcBef>
              <a:spcAft>
                <a:spcPts val="0"/>
              </a:spcAft>
              <a:buSzPts val="7000"/>
              <a:buNone/>
              <a:defRPr sz="7000"/>
            </a:lvl5pPr>
            <a:lvl6pPr lvl="5" algn="ctr" rtl="0">
              <a:spcBef>
                <a:spcPts val="0"/>
              </a:spcBef>
              <a:spcAft>
                <a:spcPts val="0"/>
              </a:spcAft>
              <a:buSzPts val="7000"/>
              <a:buNone/>
              <a:defRPr sz="7000"/>
            </a:lvl6pPr>
            <a:lvl7pPr lvl="6" algn="ctr" rtl="0">
              <a:spcBef>
                <a:spcPts val="0"/>
              </a:spcBef>
              <a:spcAft>
                <a:spcPts val="0"/>
              </a:spcAft>
              <a:buSzPts val="7000"/>
              <a:buNone/>
              <a:defRPr sz="7000"/>
            </a:lvl7pPr>
            <a:lvl8pPr lvl="7" algn="ctr" rtl="0">
              <a:spcBef>
                <a:spcPts val="0"/>
              </a:spcBef>
              <a:spcAft>
                <a:spcPts val="0"/>
              </a:spcAft>
              <a:buSzPts val="7000"/>
              <a:buNone/>
              <a:defRPr sz="7000"/>
            </a:lvl8pPr>
            <a:lvl9pPr lvl="8" algn="ctr" rtl="0">
              <a:spcBef>
                <a:spcPts val="0"/>
              </a:spcBef>
              <a:spcAft>
                <a:spcPts val="0"/>
              </a:spcAft>
              <a:buSzPts val="7000"/>
              <a:buNone/>
              <a:defRPr sz="7000"/>
            </a:lvl9pPr>
          </a:lstStyle>
          <a:p>
            <a:r>
              <a:t>xx%</a:t>
            </a:r>
          </a:p>
        </p:txBody>
      </p:sp>
      <p:sp>
        <p:nvSpPr>
          <p:cNvPr id="1695" name="Google Shape;1695;p15"/>
          <p:cNvSpPr txBox="1">
            <a:spLocks noGrp="1"/>
          </p:cNvSpPr>
          <p:nvPr>
            <p:ph type="body" idx="1"/>
          </p:nvPr>
        </p:nvSpPr>
        <p:spPr>
          <a:xfrm>
            <a:off x="8481446" y="3619725"/>
            <a:ext cx="2948400" cy="925200"/>
          </a:xfrm>
          <a:prstGeom prst="rect">
            <a:avLst/>
          </a:prstGeom>
        </p:spPr>
        <p:txBody>
          <a:bodyPr spcFirstLastPara="1" wrap="square" lIns="121900" tIns="121900" rIns="121900" bIns="121900" anchor="t" anchorCtr="0">
            <a:noAutofit/>
          </a:bodyPr>
          <a:lstStyle>
            <a:lvl1pPr marL="457200" lvl="0" indent="-368300" algn="ctr">
              <a:lnSpc>
                <a:spcPct val="100000"/>
              </a:lnSpc>
              <a:spcBef>
                <a:spcPts val="0"/>
              </a:spcBef>
              <a:spcAft>
                <a:spcPts val="0"/>
              </a:spcAft>
              <a:buSzPts val="2200"/>
              <a:buChar char="●"/>
              <a:defRPr sz="2200"/>
            </a:lvl1pPr>
            <a:lvl2pPr marL="914400" lvl="1" indent="-368300" algn="ctr">
              <a:lnSpc>
                <a:spcPct val="100000"/>
              </a:lnSpc>
              <a:spcBef>
                <a:spcPts val="0"/>
              </a:spcBef>
              <a:spcAft>
                <a:spcPts val="0"/>
              </a:spcAft>
              <a:buSzPts val="2200"/>
              <a:buChar char="○"/>
              <a:defRPr sz="2200"/>
            </a:lvl2pPr>
            <a:lvl3pPr marL="1371600" lvl="2" indent="-368300" algn="ctr">
              <a:lnSpc>
                <a:spcPct val="100000"/>
              </a:lnSpc>
              <a:spcBef>
                <a:spcPts val="0"/>
              </a:spcBef>
              <a:spcAft>
                <a:spcPts val="0"/>
              </a:spcAft>
              <a:buSzPts val="2200"/>
              <a:buChar char="■"/>
              <a:defRPr sz="2200"/>
            </a:lvl3pPr>
            <a:lvl4pPr marL="1828800" lvl="3" indent="-368300" algn="ctr">
              <a:lnSpc>
                <a:spcPct val="100000"/>
              </a:lnSpc>
              <a:spcBef>
                <a:spcPts val="0"/>
              </a:spcBef>
              <a:spcAft>
                <a:spcPts val="0"/>
              </a:spcAft>
              <a:buSzPts val="2200"/>
              <a:buChar char="●"/>
              <a:defRPr sz="2200"/>
            </a:lvl4pPr>
            <a:lvl5pPr marL="2286000" lvl="4" indent="-368300" algn="ctr">
              <a:lnSpc>
                <a:spcPct val="100000"/>
              </a:lnSpc>
              <a:spcBef>
                <a:spcPts val="0"/>
              </a:spcBef>
              <a:spcAft>
                <a:spcPts val="0"/>
              </a:spcAft>
              <a:buSzPts val="2200"/>
              <a:buChar char="○"/>
              <a:defRPr sz="2200"/>
            </a:lvl5pPr>
            <a:lvl6pPr marL="2743200" lvl="5" indent="-368300" algn="ctr">
              <a:lnSpc>
                <a:spcPct val="100000"/>
              </a:lnSpc>
              <a:spcBef>
                <a:spcPts val="0"/>
              </a:spcBef>
              <a:spcAft>
                <a:spcPts val="0"/>
              </a:spcAft>
              <a:buSzPts val="2200"/>
              <a:buChar char="■"/>
              <a:defRPr sz="2200"/>
            </a:lvl6pPr>
            <a:lvl7pPr marL="3200400" lvl="6" indent="-368300" algn="ctr">
              <a:lnSpc>
                <a:spcPct val="100000"/>
              </a:lnSpc>
              <a:spcBef>
                <a:spcPts val="0"/>
              </a:spcBef>
              <a:spcAft>
                <a:spcPts val="0"/>
              </a:spcAft>
              <a:buSzPts val="2200"/>
              <a:buChar char="●"/>
              <a:defRPr sz="2200"/>
            </a:lvl7pPr>
            <a:lvl8pPr marL="3657600" lvl="7" indent="-368300" algn="ctr">
              <a:lnSpc>
                <a:spcPct val="100000"/>
              </a:lnSpc>
              <a:spcBef>
                <a:spcPts val="0"/>
              </a:spcBef>
              <a:spcAft>
                <a:spcPts val="0"/>
              </a:spcAft>
              <a:buSzPts val="2200"/>
              <a:buChar char="○"/>
              <a:defRPr sz="2200"/>
            </a:lvl8pPr>
            <a:lvl9pPr marL="4114800" lvl="8" indent="-368300" algn="ctr">
              <a:lnSpc>
                <a:spcPct val="100000"/>
              </a:lnSpc>
              <a:spcBef>
                <a:spcPts val="0"/>
              </a:spcBef>
              <a:spcAft>
                <a:spcPts val="0"/>
              </a:spcAft>
              <a:buSzPts val="2200"/>
              <a:buChar char="■"/>
              <a:defRPr sz="2200"/>
            </a:lvl9pPr>
          </a:lstStyle>
          <a:p>
            <a:endParaRPr/>
          </a:p>
        </p:txBody>
      </p:sp>
      <p:sp>
        <p:nvSpPr>
          <p:cNvPr id="1696" name="Google Shape;1696;p15"/>
          <p:cNvSpPr txBox="1">
            <a:spLocks noGrp="1"/>
          </p:cNvSpPr>
          <p:nvPr>
            <p:ph type="body" idx="5"/>
          </p:nvPr>
        </p:nvSpPr>
        <p:spPr>
          <a:xfrm>
            <a:off x="4516345" y="3608575"/>
            <a:ext cx="2948400" cy="925200"/>
          </a:xfrm>
          <a:prstGeom prst="rect">
            <a:avLst/>
          </a:prstGeom>
        </p:spPr>
        <p:txBody>
          <a:bodyPr spcFirstLastPara="1" wrap="square" lIns="121900" tIns="121900" rIns="121900" bIns="121900" anchor="t" anchorCtr="0">
            <a:noAutofit/>
          </a:bodyPr>
          <a:lstStyle>
            <a:lvl1pPr marL="457200" lvl="0" indent="-368300" algn="ctr" rtl="0">
              <a:lnSpc>
                <a:spcPct val="100000"/>
              </a:lnSpc>
              <a:spcBef>
                <a:spcPts val="0"/>
              </a:spcBef>
              <a:spcAft>
                <a:spcPts val="0"/>
              </a:spcAft>
              <a:buSzPts val="2200"/>
              <a:buChar char="●"/>
              <a:defRPr sz="2200"/>
            </a:lvl1pPr>
            <a:lvl2pPr marL="914400" lvl="1" indent="-368300" algn="ctr" rtl="0">
              <a:lnSpc>
                <a:spcPct val="100000"/>
              </a:lnSpc>
              <a:spcBef>
                <a:spcPts val="0"/>
              </a:spcBef>
              <a:spcAft>
                <a:spcPts val="0"/>
              </a:spcAft>
              <a:buSzPts val="2200"/>
              <a:buChar char="○"/>
              <a:defRPr sz="2200"/>
            </a:lvl2pPr>
            <a:lvl3pPr marL="1371600" lvl="2" indent="-368300" algn="ctr" rtl="0">
              <a:lnSpc>
                <a:spcPct val="100000"/>
              </a:lnSpc>
              <a:spcBef>
                <a:spcPts val="0"/>
              </a:spcBef>
              <a:spcAft>
                <a:spcPts val="0"/>
              </a:spcAft>
              <a:buSzPts val="2200"/>
              <a:buChar char="■"/>
              <a:defRPr sz="2200"/>
            </a:lvl3pPr>
            <a:lvl4pPr marL="1828800" lvl="3" indent="-368300" algn="ctr" rtl="0">
              <a:lnSpc>
                <a:spcPct val="100000"/>
              </a:lnSpc>
              <a:spcBef>
                <a:spcPts val="0"/>
              </a:spcBef>
              <a:spcAft>
                <a:spcPts val="0"/>
              </a:spcAft>
              <a:buSzPts val="2200"/>
              <a:buChar char="●"/>
              <a:defRPr sz="2200"/>
            </a:lvl4pPr>
            <a:lvl5pPr marL="2286000" lvl="4" indent="-368300" algn="ctr" rtl="0">
              <a:lnSpc>
                <a:spcPct val="100000"/>
              </a:lnSpc>
              <a:spcBef>
                <a:spcPts val="0"/>
              </a:spcBef>
              <a:spcAft>
                <a:spcPts val="0"/>
              </a:spcAft>
              <a:buSzPts val="2200"/>
              <a:buChar char="○"/>
              <a:defRPr sz="2200"/>
            </a:lvl5pPr>
            <a:lvl6pPr marL="2743200" lvl="5" indent="-368300" algn="ctr" rtl="0">
              <a:lnSpc>
                <a:spcPct val="100000"/>
              </a:lnSpc>
              <a:spcBef>
                <a:spcPts val="0"/>
              </a:spcBef>
              <a:spcAft>
                <a:spcPts val="0"/>
              </a:spcAft>
              <a:buSzPts val="2200"/>
              <a:buChar char="■"/>
              <a:defRPr sz="2200"/>
            </a:lvl6pPr>
            <a:lvl7pPr marL="3200400" lvl="6" indent="-368300" algn="ctr" rtl="0">
              <a:lnSpc>
                <a:spcPct val="100000"/>
              </a:lnSpc>
              <a:spcBef>
                <a:spcPts val="0"/>
              </a:spcBef>
              <a:spcAft>
                <a:spcPts val="0"/>
              </a:spcAft>
              <a:buSzPts val="2200"/>
              <a:buChar char="●"/>
              <a:defRPr sz="2200"/>
            </a:lvl7pPr>
            <a:lvl8pPr marL="3657600" lvl="7" indent="-368300" algn="ctr" rtl="0">
              <a:lnSpc>
                <a:spcPct val="100000"/>
              </a:lnSpc>
              <a:spcBef>
                <a:spcPts val="0"/>
              </a:spcBef>
              <a:spcAft>
                <a:spcPts val="0"/>
              </a:spcAft>
              <a:buSzPts val="2200"/>
              <a:buChar char="○"/>
              <a:defRPr sz="2200"/>
            </a:lvl8pPr>
            <a:lvl9pPr marL="4114800" lvl="8" indent="-368300" algn="ctr" rtl="0">
              <a:lnSpc>
                <a:spcPct val="100000"/>
              </a:lnSpc>
              <a:spcBef>
                <a:spcPts val="0"/>
              </a:spcBef>
              <a:spcAft>
                <a:spcPts val="0"/>
              </a:spcAft>
              <a:buSzPts val="2200"/>
              <a:buChar char="■"/>
              <a:defRPr sz="2200"/>
            </a:lvl9pPr>
          </a:lstStyle>
          <a:p>
            <a:endParaRPr/>
          </a:p>
        </p:txBody>
      </p:sp>
      <p:sp>
        <p:nvSpPr>
          <p:cNvPr id="1697" name="Google Shape;1697;p15"/>
          <p:cNvSpPr txBox="1">
            <a:spLocks noGrp="1"/>
          </p:cNvSpPr>
          <p:nvPr>
            <p:ph type="body" idx="6"/>
          </p:nvPr>
        </p:nvSpPr>
        <p:spPr>
          <a:xfrm>
            <a:off x="715025" y="3608575"/>
            <a:ext cx="2948400" cy="925200"/>
          </a:xfrm>
          <a:prstGeom prst="rect">
            <a:avLst/>
          </a:prstGeom>
        </p:spPr>
        <p:txBody>
          <a:bodyPr spcFirstLastPara="1" wrap="square" lIns="121900" tIns="121900" rIns="121900" bIns="121900" anchor="t" anchorCtr="0">
            <a:noAutofit/>
          </a:bodyPr>
          <a:lstStyle>
            <a:lvl1pPr marL="457200" lvl="0" indent="-368300" algn="ctr" rtl="0">
              <a:lnSpc>
                <a:spcPct val="100000"/>
              </a:lnSpc>
              <a:spcBef>
                <a:spcPts val="0"/>
              </a:spcBef>
              <a:spcAft>
                <a:spcPts val="0"/>
              </a:spcAft>
              <a:buSzPts val="2200"/>
              <a:buChar char="●"/>
              <a:defRPr sz="2200"/>
            </a:lvl1pPr>
            <a:lvl2pPr marL="914400" lvl="1" indent="-368300" algn="ctr" rtl="0">
              <a:lnSpc>
                <a:spcPct val="100000"/>
              </a:lnSpc>
              <a:spcBef>
                <a:spcPts val="0"/>
              </a:spcBef>
              <a:spcAft>
                <a:spcPts val="0"/>
              </a:spcAft>
              <a:buSzPts val="2200"/>
              <a:buChar char="○"/>
              <a:defRPr sz="2200"/>
            </a:lvl2pPr>
            <a:lvl3pPr marL="1371600" lvl="2" indent="-368300" algn="ctr" rtl="0">
              <a:lnSpc>
                <a:spcPct val="100000"/>
              </a:lnSpc>
              <a:spcBef>
                <a:spcPts val="0"/>
              </a:spcBef>
              <a:spcAft>
                <a:spcPts val="0"/>
              </a:spcAft>
              <a:buSzPts val="2200"/>
              <a:buChar char="■"/>
              <a:defRPr sz="2200"/>
            </a:lvl3pPr>
            <a:lvl4pPr marL="1828800" lvl="3" indent="-368300" algn="ctr" rtl="0">
              <a:lnSpc>
                <a:spcPct val="100000"/>
              </a:lnSpc>
              <a:spcBef>
                <a:spcPts val="0"/>
              </a:spcBef>
              <a:spcAft>
                <a:spcPts val="0"/>
              </a:spcAft>
              <a:buSzPts val="2200"/>
              <a:buChar char="●"/>
              <a:defRPr sz="2200"/>
            </a:lvl4pPr>
            <a:lvl5pPr marL="2286000" lvl="4" indent="-368300" algn="ctr" rtl="0">
              <a:lnSpc>
                <a:spcPct val="100000"/>
              </a:lnSpc>
              <a:spcBef>
                <a:spcPts val="0"/>
              </a:spcBef>
              <a:spcAft>
                <a:spcPts val="0"/>
              </a:spcAft>
              <a:buSzPts val="2200"/>
              <a:buChar char="○"/>
              <a:defRPr sz="2200"/>
            </a:lvl5pPr>
            <a:lvl6pPr marL="2743200" lvl="5" indent="-368300" algn="ctr" rtl="0">
              <a:lnSpc>
                <a:spcPct val="100000"/>
              </a:lnSpc>
              <a:spcBef>
                <a:spcPts val="0"/>
              </a:spcBef>
              <a:spcAft>
                <a:spcPts val="0"/>
              </a:spcAft>
              <a:buSzPts val="2200"/>
              <a:buChar char="■"/>
              <a:defRPr sz="2200"/>
            </a:lvl6pPr>
            <a:lvl7pPr marL="3200400" lvl="6" indent="-368300" algn="ctr" rtl="0">
              <a:lnSpc>
                <a:spcPct val="100000"/>
              </a:lnSpc>
              <a:spcBef>
                <a:spcPts val="0"/>
              </a:spcBef>
              <a:spcAft>
                <a:spcPts val="0"/>
              </a:spcAft>
              <a:buSzPts val="2200"/>
              <a:buChar char="●"/>
              <a:defRPr sz="2200"/>
            </a:lvl7pPr>
            <a:lvl8pPr marL="3657600" lvl="7" indent="-368300" algn="ctr" rtl="0">
              <a:lnSpc>
                <a:spcPct val="100000"/>
              </a:lnSpc>
              <a:spcBef>
                <a:spcPts val="0"/>
              </a:spcBef>
              <a:spcAft>
                <a:spcPts val="0"/>
              </a:spcAft>
              <a:buSzPts val="2200"/>
              <a:buChar char="○"/>
              <a:defRPr sz="2200"/>
            </a:lvl8pPr>
            <a:lvl9pPr marL="4114800" lvl="8" indent="-368300" algn="ctr" rtl="0">
              <a:lnSpc>
                <a:spcPct val="100000"/>
              </a:lnSpc>
              <a:spcBef>
                <a:spcPts val="0"/>
              </a:spcBef>
              <a:spcAft>
                <a:spcPts val="0"/>
              </a:spcAft>
              <a:buSzPts val="2200"/>
              <a:buChar char="■"/>
              <a:defRPr sz="2200"/>
            </a:lvl9pPr>
          </a:lstStyle>
          <a:p>
            <a:endParaRPr/>
          </a:p>
        </p:txBody>
      </p:sp>
      <p:sp>
        <p:nvSpPr>
          <p:cNvPr id="1698" name="Google Shape;1698;p15"/>
          <p:cNvSpPr/>
          <p:nvPr/>
        </p:nvSpPr>
        <p:spPr>
          <a:xfrm rot="-5400000">
            <a:off x="1451151" y="5877221"/>
            <a:ext cx="1011000" cy="481200"/>
          </a:xfrm>
          <a:prstGeom prst="triangle">
            <a:avLst>
              <a:gd name="adj" fmla="val 500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699" name="Google Shape;1699;p15"/>
          <p:cNvSpPr/>
          <p:nvPr/>
        </p:nvSpPr>
        <p:spPr>
          <a:xfrm rot="10800000" flipH="1">
            <a:off x="1187506" y="5609661"/>
            <a:ext cx="1011000" cy="10110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700" name="Google Shape;1700;p15"/>
          <p:cNvSpPr/>
          <p:nvPr/>
        </p:nvSpPr>
        <p:spPr>
          <a:xfrm rot="10800000" flipH="1">
            <a:off x="1440282" y="5862086"/>
            <a:ext cx="505800" cy="5058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701" name="Google Shape;1701;p15"/>
          <p:cNvSpPr/>
          <p:nvPr/>
        </p:nvSpPr>
        <p:spPr>
          <a:xfrm rot="10800000" flipH="1">
            <a:off x="1566670" y="5988599"/>
            <a:ext cx="252900" cy="2529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702" name="Google Shape;1702;p15"/>
          <p:cNvSpPr/>
          <p:nvPr/>
        </p:nvSpPr>
        <p:spPr>
          <a:xfrm rot="10800000" flipH="1">
            <a:off x="1313894" y="5735574"/>
            <a:ext cx="758700" cy="7587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703" name="Google Shape;1703;p15"/>
          <p:cNvSpPr/>
          <p:nvPr/>
        </p:nvSpPr>
        <p:spPr>
          <a:xfrm rot="10800000" flipH="1">
            <a:off x="194656" y="4601933"/>
            <a:ext cx="987900" cy="1014000"/>
          </a:xfrm>
          <a:prstGeom prst="teardrop">
            <a:avLst>
              <a:gd name="adj" fmla="val 100000"/>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704" name="Google Shape;1704;p15"/>
          <p:cNvSpPr/>
          <p:nvPr/>
        </p:nvSpPr>
        <p:spPr>
          <a:xfrm rot="5400000">
            <a:off x="196886" y="5635427"/>
            <a:ext cx="993900" cy="993900"/>
          </a:xfrm>
          <a:prstGeom prst="arc">
            <a:avLst>
              <a:gd name="adj1" fmla="val 16200000"/>
              <a:gd name="adj2" fmla="val 125862"/>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705" name="Google Shape;1705;p15"/>
          <p:cNvSpPr/>
          <p:nvPr/>
        </p:nvSpPr>
        <p:spPr>
          <a:xfrm rot="-5400000">
            <a:off x="685138" y="5610668"/>
            <a:ext cx="505800" cy="5058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nvGrpSpPr>
          <p:cNvPr id="1706" name="Google Shape;1706;p15"/>
          <p:cNvGrpSpPr/>
          <p:nvPr/>
        </p:nvGrpSpPr>
        <p:grpSpPr>
          <a:xfrm rot="5400000">
            <a:off x="-68683" y="5864470"/>
            <a:ext cx="1022425" cy="513490"/>
            <a:chOff x="10576560" y="3328633"/>
            <a:chExt cx="1514255" cy="760500"/>
          </a:xfrm>
        </p:grpSpPr>
        <p:sp>
          <p:nvSpPr>
            <p:cNvPr id="1707" name="Google Shape;1707;p15"/>
            <p:cNvSpPr/>
            <p:nvPr/>
          </p:nvSpPr>
          <p:spPr>
            <a:xfrm>
              <a:off x="10576560" y="335761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708" name="Google Shape;1708;p15"/>
            <p:cNvSpPr/>
            <p:nvPr/>
          </p:nvSpPr>
          <p:spPr>
            <a:xfrm rot="-5400000">
              <a:off x="11344865" y="334318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sp>
        <p:nvSpPr>
          <p:cNvPr id="1709" name="Google Shape;1709;p15"/>
          <p:cNvSpPr/>
          <p:nvPr/>
        </p:nvSpPr>
        <p:spPr>
          <a:xfrm rot="10800000" flipH="1">
            <a:off x="413054" y="5853364"/>
            <a:ext cx="520800" cy="520800"/>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710" name="Google Shape;1710;p15"/>
          <p:cNvSpPr/>
          <p:nvPr/>
        </p:nvSpPr>
        <p:spPr>
          <a:xfrm rot="10800000">
            <a:off x="411824" y="5854447"/>
            <a:ext cx="520800" cy="5208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nvGrpSpPr>
          <p:cNvPr id="1711" name="Google Shape;1711;p15"/>
          <p:cNvGrpSpPr/>
          <p:nvPr/>
        </p:nvGrpSpPr>
        <p:grpSpPr>
          <a:xfrm rot="-5400000">
            <a:off x="466767" y="5920922"/>
            <a:ext cx="397423" cy="397423"/>
            <a:chOff x="9392653" y="5061283"/>
            <a:chExt cx="588600" cy="588600"/>
          </a:xfrm>
        </p:grpSpPr>
        <p:sp>
          <p:nvSpPr>
            <p:cNvPr id="1712" name="Google Shape;1712;p15"/>
            <p:cNvSpPr/>
            <p:nvPr/>
          </p:nvSpPr>
          <p:spPr>
            <a:xfrm>
              <a:off x="9392653" y="5061283"/>
              <a:ext cx="588600" cy="588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713" name="Google Shape;1713;p15"/>
            <p:cNvSpPr/>
            <p:nvPr/>
          </p:nvSpPr>
          <p:spPr>
            <a:xfrm>
              <a:off x="9508479" y="5177109"/>
              <a:ext cx="357000" cy="357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714" name="Google Shape;1714;p15"/>
            <p:cNvSpPr/>
            <p:nvPr/>
          </p:nvSpPr>
          <p:spPr>
            <a:xfrm>
              <a:off x="9608742" y="5277372"/>
              <a:ext cx="156600" cy="156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sp>
        <p:nvSpPr>
          <p:cNvPr id="1715" name="Google Shape;1715;p15"/>
          <p:cNvSpPr/>
          <p:nvPr/>
        </p:nvSpPr>
        <p:spPr>
          <a:xfrm rot="10800000">
            <a:off x="327031" y="4734543"/>
            <a:ext cx="749100" cy="749100"/>
          </a:xfrm>
          <a:prstGeom prst="arc">
            <a:avLst>
              <a:gd name="adj1" fmla="val 16200000"/>
              <a:gd name="adj2" fmla="val 10690623"/>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716" name="Google Shape;1716;p15"/>
          <p:cNvSpPr/>
          <p:nvPr/>
        </p:nvSpPr>
        <p:spPr>
          <a:xfrm rot="10800000">
            <a:off x="441065" y="4848578"/>
            <a:ext cx="520800" cy="520800"/>
          </a:xfrm>
          <a:prstGeom prst="arc">
            <a:avLst>
              <a:gd name="adj1" fmla="val 16200000"/>
              <a:gd name="adj2" fmla="val 10869229"/>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717" name="Google Shape;1717;p15"/>
          <p:cNvSpPr/>
          <p:nvPr/>
        </p:nvSpPr>
        <p:spPr>
          <a:xfrm rot="-5400000">
            <a:off x="204250" y="4596908"/>
            <a:ext cx="505800" cy="5058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718" name="Google Shape;1718;p15"/>
          <p:cNvSpPr/>
          <p:nvPr/>
        </p:nvSpPr>
        <p:spPr>
          <a:xfrm rot="-5400000">
            <a:off x="603127" y="5004814"/>
            <a:ext cx="192900" cy="1932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nvGrpSpPr>
          <p:cNvPr id="1719" name="Google Shape;1719;p15"/>
          <p:cNvGrpSpPr/>
          <p:nvPr/>
        </p:nvGrpSpPr>
        <p:grpSpPr>
          <a:xfrm rot="-5400000">
            <a:off x="713457" y="5353614"/>
            <a:ext cx="281255" cy="36461"/>
            <a:chOff x="10578164" y="275923"/>
            <a:chExt cx="416551" cy="54000"/>
          </a:xfrm>
        </p:grpSpPr>
        <p:sp>
          <p:nvSpPr>
            <p:cNvPr id="1720" name="Google Shape;1720;p15"/>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721" name="Google Shape;1721;p15"/>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722" name="Google Shape;1722;p15"/>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grpSp>
        <p:nvGrpSpPr>
          <p:cNvPr id="1723" name="Google Shape;1723;p15"/>
          <p:cNvGrpSpPr/>
          <p:nvPr/>
        </p:nvGrpSpPr>
        <p:grpSpPr>
          <a:xfrm rot="-5400000">
            <a:off x="816891" y="5353614"/>
            <a:ext cx="281255" cy="36461"/>
            <a:chOff x="10578164" y="275923"/>
            <a:chExt cx="416551" cy="54000"/>
          </a:xfrm>
        </p:grpSpPr>
        <p:sp>
          <p:nvSpPr>
            <p:cNvPr id="1724" name="Google Shape;1724;p15"/>
            <p:cNvSpPr/>
            <p:nvPr/>
          </p:nvSpPr>
          <p:spPr>
            <a:xfrm>
              <a:off x="10578164"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725" name="Google Shape;1725;p15"/>
            <p:cNvSpPr/>
            <p:nvPr/>
          </p:nvSpPr>
          <p:spPr>
            <a:xfrm>
              <a:off x="10759440"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726" name="Google Shape;1726;p15"/>
            <p:cNvSpPr/>
            <p:nvPr/>
          </p:nvSpPr>
          <p:spPr>
            <a:xfrm>
              <a:off x="10940715"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grpSp>
        <p:nvGrpSpPr>
          <p:cNvPr id="1727" name="Google Shape;1727;p15"/>
          <p:cNvGrpSpPr/>
          <p:nvPr/>
        </p:nvGrpSpPr>
        <p:grpSpPr>
          <a:xfrm rot="-5400000">
            <a:off x="920326" y="5353614"/>
            <a:ext cx="281255" cy="36461"/>
            <a:chOff x="10578164" y="275923"/>
            <a:chExt cx="416551" cy="54000"/>
          </a:xfrm>
        </p:grpSpPr>
        <p:sp>
          <p:nvSpPr>
            <p:cNvPr id="1728" name="Google Shape;1728;p15"/>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729" name="Google Shape;1729;p15"/>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730" name="Google Shape;1730;p15"/>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grpSp>
        <p:nvGrpSpPr>
          <p:cNvPr id="1731" name="Google Shape;1731;p15"/>
          <p:cNvGrpSpPr/>
          <p:nvPr/>
        </p:nvGrpSpPr>
        <p:grpSpPr>
          <a:xfrm rot="-5400000">
            <a:off x="218489" y="4834820"/>
            <a:ext cx="281255" cy="36461"/>
            <a:chOff x="10578164" y="275923"/>
            <a:chExt cx="416551" cy="54000"/>
          </a:xfrm>
        </p:grpSpPr>
        <p:sp>
          <p:nvSpPr>
            <p:cNvPr id="1732" name="Google Shape;1732;p15"/>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733" name="Google Shape;1733;p15"/>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734" name="Google Shape;1734;p15"/>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grpSp>
        <p:nvGrpSpPr>
          <p:cNvPr id="1735" name="Google Shape;1735;p15"/>
          <p:cNvGrpSpPr/>
          <p:nvPr/>
        </p:nvGrpSpPr>
        <p:grpSpPr>
          <a:xfrm rot="-5400000">
            <a:off x="321923" y="4834820"/>
            <a:ext cx="281255" cy="36461"/>
            <a:chOff x="10578164" y="275923"/>
            <a:chExt cx="416551" cy="54000"/>
          </a:xfrm>
        </p:grpSpPr>
        <p:sp>
          <p:nvSpPr>
            <p:cNvPr id="1736" name="Google Shape;1736;p15"/>
            <p:cNvSpPr/>
            <p:nvPr/>
          </p:nvSpPr>
          <p:spPr>
            <a:xfrm>
              <a:off x="10578164"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737" name="Google Shape;1737;p15"/>
            <p:cNvSpPr/>
            <p:nvPr/>
          </p:nvSpPr>
          <p:spPr>
            <a:xfrm>
              <a:off x="10759440"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738" name="Google Shape;1738;p15"/>
            <p:cNvSpPr/>
            <p:nvPr/>
          </p:nvSpPr>
          <p:spPr>
            <a:xfrm>
              <a:off x="10940715"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grpSp>
        <p:nvGrpSpPr>
          <p:cNvPr id="1739" name="Google Shape;1739;p15"/>
          <p:cNvGrpSpPr/>
          <p:nvPr/>
        </p:nvGrpSpPr>
        <p:grpSpPr>
          <a:xfrm rot="-5400000">
            <a:off x="425358" y="4834820"/>
            <a:ext cx="281255" cy="36461"/>
            <a:chOff x="10578164" y="275923"/>
            <a:chExt cx="416551" cy="54000"/>
          </a:xfrm>
        </p:grpSpPr>
        <p:sp>
          <p:nvSpPr>
            <p:cNvPr id="1740" name="Google Shape;1740;p15"/>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741" name="Google Shape;1741;p15"/>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742" name="Google Shape;1742;p15"/>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sp>
        <p:nvSpPr>
          <p:cNvPr id="1743" name="Google Shape;1743;p15"/>
          <p:cNvSpPr/>
          <p:nvPr/>
        </p:nvSpPr>
        <p:spPr>
          <a:xfrm rot="-5400000">
            <a:off x="1214584" y="6118604"/>
            <a:ext cx="505800" cy="5058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744" name="Google Shape;1744;p15"/>
          <p:cNvSpPr/>
          <p:nvPr/>
        </p:nvSpPr>
        <p:spPr>
          <a:xfrm rot="10800000">
            <a:off x="1202669" y="5603058"/>
            <a:ext cx="505800" cy="5058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nvGrpSpPr>
          <p:cNvPr id="1745" name="Google Shape;1745;p15"/>
          <p:cNvGrpSpPr/>
          <p:nvPr/>
        </p:nvGrpSpPr>
        <p:grpSpPr>
          <a:xfrm rot="-5400000">
            <a:off x="1078061" y="5861819"/>
            <a:ext cx="762328" cy="505590"/>
            <a:chOff x="10624861" y="3933984"/>
            <a:chExt cx="1115330" cy="748800"/>
          </a:xfrm>
        </p:grpSpPr>
        <p:cxnSp>
          <p:nvCxnSpPr>
            <p:cNvPr id="1746" name="Google Shape;1746;p15"/>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747" name="Google Shape;1747;p15"/>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748" name="Google Shape;1748;p15"/>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749" name="Google Shape;1749;p15"/>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750" name="Google Shape;1750;p15"/>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751" name="Google Shape;1751;p15"/>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752" name="Google Shape;1752;p15"/>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1753" name="Google Shape;1753;p15"/>
          <p:cNvSpPr/>
          <p:nvPr/>
        </p:nvSpPr>
        <p:spPr>
          <a:xfrm rot="-5400000" flipH="1">
            <a:off x="9853477" y="5679078"/>
            <a:ext cx="873000" cy="8730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754" name="Google Shape;1754;p15"/>
          <p:cNvSpPr/>
          <p:nvPr/>
        </p:nvSpPr>
        <p:spPr>
          <a:xfrm rot="-5400000" flipH="1">
            <a:off x="9998963" y="5824564"/>
            <a:ext cx="582300" cy="5823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755" name="Google Shape;1755;p15"/>
          <p:cNvSpPr/>
          <p:nvPr/>
        </p:nvSpPr>
        <p:spPr>
          <a:xfrm rot="-5400000">
            <a:off x="9853477" y="5680240"/>
            <a:ext cx="873000" cy="8730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756" name="Google Shape;1756;p15"/>
          <p:cNvSpPr/>
          <p:nvPr/>
        </p:nvSpPr>
        <p:spPr>
          <a:xfrm flipH="1">
            <a:off x="10872580" y="6137016"/>
            <a:ext cx="1163700" cy="553500"/>
          </a:xfrm>
          <a:prstGeom prst="triangle">
            <a:avLst>
              <a:gd name="adj" fmla="val 500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757" name="Google Shape;1757;p15"/>
          <p:cNvSpPr/>
          <p:nvPr/>
        </p:nvSpPr>
        <p:spPr>
          <a:xfrm rot="5400000">
            <a:off x="10869518" y="5528605"/>
            <a:ext cx="1163700" cy="11637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758" name="Google Shape;1758;p15"/>
          <p:cNvSpPr/>
          <p:nvPr/>
        </p:nvSpPr>
        <p:spPr>
          <a:xfrm rot="5400000">
            <a:off x="11159946" y="5819576"/>
            <a:ext cx="582300" cy="5823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759" name="Google Shape;1759;p15"/>
          <p:cNvSpPr/>
          <p:nvPr/>
        </p:nvSpPr>
        <p:spPr>
          <a:xfrm rot="5400000">
            <a:off x="11306060" y="5965062"/>
            <a:ext cx="290700" cy="2907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760" name="Google Shape;1760;p15"/>
          <p:cNvSpPr/>
          <p:nvPr/>
        </p:nvSpPr>
        <p:spPr>
          <a:xfrm rot="5400000">
            <a:off x="11014732" y="5674090"/>
            <a:ext cx="873000" cy="8730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761" name="Google Shape;1761;p15"/>
          <p:cNvSpPr/>
          <p:nvPr/>
        </p:nvSpPr>
        <p:spPr>
          <a:xfrm flipH="1">
            <a:off x="11869605" y="4554900"/>
            <a:ext cx="42000" cy="42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762" name="Google Shape;1762;p15"/>
          <p:cNvSpPr/>
          <p:nvPr/>
        </p:nvSpPr>
        <p:spPr>
          <a:xfrm flipH="1">
            <a:off x="11719165" y="4554900"/>
            <a:ext cx="42000" cy="42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763" name="Google Shape;1763;p15"/>
          <p:cNvSpPr/>
          <p:nvPr/>
        </p:nvSpPr>
        <p:spPr>
          <a:xfrm flipH="1">
            <a:off x="11568724" y="4554900"/>
            <a:ext cx="42000" cy="42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764" name="Google Shape;1764;p15"/>
          <p:cNvSpPr/>
          <p:nvPr/>
        </p:nvSpPr>
        <p:spPr>
          <a:xfrm flipH="1">
            <a:off x="11869605" y="4673963"/>
            <a:ext cx="42000" cy="42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765" name="Google Shape;1765;p15"/>
          <p:cNvSpPr/>
          <p:nvPr/>
        </p:nvSpPr>
        <p:spPr>
          <a:xfrm flipH="1">
            <a:off x="11719165" y="4673963"/>
            <a:ext cx="42000" cy="42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766" name="Google Shape;1766;p15"/>
          <p:cNvSpPr/>
          <p:nvPr/>
        </p:nvSpPr>
        <p:spPr>
          <a:xfrm flipH="1">
            <a:off x="11568724" y="4673963"/>
            <a:ext cx="42000" cy="42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767" name="Google Shape;1767;p15"/>
          <p:cNvSpPr/>
          <p:nvPr/>
        </p:nvSpPr>
        <p:spPr>
          <a:xfrm flipH="1">
            <a:off x="11869605" y="4793027"/>
            <a:ext cx="42000" cy="42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768" name="Google Shape;1768;p15"/>
          <p:cNvSpPr/>
          <p:nvPr/>
        </p:nvSpPr>
        <p:spPr>
          <a:xfrm flipH="1">
            <a:off x="11719165" y="4793027"/>
            <a:ext cx="42000" cy="42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769" name="Google Shape;1769;p15"/>
          <p:cNvSpPr/>
          <p:nvPr/>
        </p:nvSpPr>
        <p:spPr>
          <a:xfrm flipH="1">
            <a:off x="11568724" y="4793027"/>
            <a:ext cx="42000" cy="42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770" name="Google Shape;1770;p15"/>
          <p:cNvSpPr/>
          <p:nvPr/>
        </p:nvSpPr>
        <p:spPr>
          <a:xfrm flipH="1">
            <a:off x="11267843" y="4554900"/>
            <a:ext cx="42000" cy="42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771" name="Google Shape;1771;p15"/>
          <p:cNvSpPr/>
          <p:nvPr/>
        </p:nvSpPr>
        <p:spPr>
          <a:xfrm flipH="1">
            <a:off x="11117403" y="4554900"/>
            <a:ext cx="42000" cy="42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772" name="Google Shape;1772;p15"/>
          <p:cNvSpPr/>
          <p:nvPr/>
        </p:nvSpPr>
        <p:spPr>
          <a:xfrm flipH="1">
            <a:off x="10966964" y="4554900"/>
            <a:ext cx="42000" cy="42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773" name="Google Shape;1773;p15"/>
          <p:cNvSpPr/>
          <p:nvPr/>
        </p:nvSpPr>
        <p:spPr>
          <a:xfrm flipH="1">
            <a:off x="11267843" y="4673963"/>
            <a:ext cx="42000" cy="42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774" name="Google Shape;1774;p15"/>
          <p:cNvSpPr/>
          <p:nvPr/>
        </p:nvSpPr>
        <p:spPr>
          <a:xfrm flipH="1">
            <a:off x="11117403" y="4673963"/>
            <a:ext cx="42000" cy="42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775" name="Google Shape;1775;p15"/>
          <p:cNvSpPr/>
          <p:nvPr/>
        </p:nvSpPr>
        <p:spPr>
          <a:xfrm flipH="1">
            <a:off x="10966964" y="4673963"/>
            <a:ext cx="42000" cy="42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776" name="Google Shape;1776;p15"/>
          <p:cNvSpPr/>
          <p:nvPr/>
        </p:nvSpPr>
        <p:spPr>
          <a:xfrm flipH="1">
            <a:off x="11267843" y="4793027"/>
            <a:ext cx="42000" cy="42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777" name="Google Shape;1777;p15"/>
          <p:cNvSpPr/>
          <p:nvPr/>
        </p:nvSpPr>
        <p:spPr>
          <a:xfrm flipH="1">
            <a:off x="11117403" y="4793027"/>
            <a:ext cx="42000" cy="42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778" name="Google Shape;1778;p15"/>
          <p:cNvSpPr/>
          <p:nvPr/>
        </p:nvSpPr>
        <p:spPr>
          <a:xfrm flipH="1">
            <a:off x="10966964" y="4793027"/>
            <a:ext cx="42000" cy="42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779" name="Google Shape;1779;p15"/>
          <p:cNvSpPr/>
          <p:nvPr/>
        </p:nvSpPr>
        <p:spPr>
          <a:xfrm flipH="1">
            <a:off x="11418284" y="4544925"/>
            <a:ext cx="42000" cy="42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780" name="Google Shape;1780;p15"/>
          <p:cNvSpPr/>
          <p:nvPr/>
        </p:nvSpPr>
        <p:spPr>
          <a:xfrm flipH="1">
            <a:off x="11418284" y="4685807"/>
            <a:ext cx="42000" cy="42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781" name="Google Shape;1781;p15"/>
          <p:cNvSpPr/>
          <p:nvPr/>
        </p:nvSpPr>
        <p:spPr>
          <a:xfrm flipH="1">
            <a:off x="11418284" y="4811727"/>
            <a:ext cx="42000" cy="42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nvGrpSpPr>
          <p:cNvPr id="1782" name="Google Shape;1782;p15"/>
          <p:cNvGrpSpPr/>
          <p:nvPr/>
        </p:nvGrpSpPr>
        <p:grpSpPr>
          <a:xfrm rot="-5400000" flipH="1">
            <a:off x="11424136" y="4936422"/>
            <a:ext cx="571704" cy="664410"/>
            <a:chOff x="10628069" y="2437255"/>
            <a:chExt cx="369772" cy="748800"/>
          </a:xfrm>
        </p:grpSpPr>
        <p:cxnSp>
          <p:nvCxnSpPr>
            <p:cNvPr id="1783" name="Google Shape;1783;p15"/>
            <p:cNvCxnSpPr/>
            <p:nvPr/>
          </p:nvCxnSpPr>
          <p:spPr>
            <a:xfrm>
              <a:off x="10997841"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784" name="Google Shape;1784;p15"/>
            <p:cNvCxnSpPr/>
            <p:nvPr/>
          </p:nvCxnSpPr>
          <p:spPr>
            <a:xfrm>
              <a:off x="10812955"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785" name="Google Shape;1785;p15"/>
            <p:cNvCxnSpPr/>
            <p:nvPr/>
          </p:nvCxnSpPr>
          <p:spPr>
            <a:xfrm>
              <a:off x="10628069" y="2437255"/>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1786" name="Google Shape;1786;p15"/>
          <p:cNvSpPr/>
          <p:nvPr/>
        </p:nvSpPr>
        <p:spPr>
          <a:xfrm rot="-5400000" flipH="1">
            <a:off x="10862069" y="4980131"/>
            <a:ext cx="582300" cy="582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787" name="Google Shape;1787;p15"/>
          <p:cNvSpPr/>
          <p:nvPr/>
        </p:nvSpPr>
        <p:spPr>
          <a:xfrm flipH="1">
            <a:off x="11018643" y="5136507"/>
            <a:ext cx="269100" cy="2691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788" name="Google Shape;1788;p15"/>
          <p:cNvSpPr/>
          <p:nvPr/>
        </p:nvSpPr>
        <p:spPr>
          <a:xfrm flipH="1">
            <a:off x="11455225" y="5559774"/>
            <a:ext cx="582300" cy="5823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789" name="Google Shape;1789;p15"/>
          <p:cNvSpPr/>
          <p:nvPr/>
        </p:nvSpPr>
        <p:spPr>
          <a:xfrm rot="5400000" flipH="1">
            <a:off x="10861776" y="5545988"/>
            <a:ext cx="582300" cy="5823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nvGrpSpPr>
          <p:cNvPr id="1790" name="Google Shape;1790;p15"/>
          <p:cNvGrpSpPr/>
          <p:nvPr/>
        </p:nvGrpSpPr>
        <p:grpSpPr>
          <a:xfrm flipH="1">
            <a:off x="11011756" y="5549891"/>
            <a:ext cx="877541" cy="581892"/>
            <a:chOff x="10624861" y="3933984"/>
            <a:chExt cx="1115330" cy="748800"/>
          </a:xfrm>
        </p:grpSpPr>
        <p:cxnSp>
          <p:nvCxnSpPr>
            <p:cNvPr id="1791" name="Google Shape;1791;p15"/>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792" name="Google Shape;1792;p15"/>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793" name="Google Shape;1793;p15"/>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794" name="Google Shape;1794;p15"/>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795" name="Google Shape;1795;p15"/>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796" name="Google Shape;1796;p15"/>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797" name="Google Shape;1797;p15"/>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1798" name="Google Shape;1798;p15"/>
          <p:cNvSpPr/>
          <p:nvPr/>
        </p:nvSpPr>
        <p:spPr>
          <a:xfrm rot="-5400000" flipH="1">
            <a:off x="9703624" y="5540188"/>
            <a:ext cx="1143900" cy="1143900"/>
          </a:xfrm>
          <a:prstGeom prst="arc">
            <a:avLst>
              <a:gd name="adj1" fmla="val 16200000"/>
              <a:gd name="adj2" fmla="val 125862"/>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799" name="Google Shape;1799;p15"/>
          <p:cNvSpPr/>
          <p:nvPr/>
        </p:nvSpPr>
        <p:spPr>
          <a:xfrm rot="-5400000">
            <a:off x="9703627" y="5535025"/>
            <a:ext cx="1163700" cy="11637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800" name="Google Shape;1800;p15"/>
          <p:cNvSpPr/>
          <p:nvPr/>
        </p:nvSpPr>
        <p:spPr>
          <a:xfrm rot="-5400000">
            <a:off x="9998963" y="5825454"/>
            <a:ext cx="582300" cy="5823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801" name="Google Shape;1801;p15"/>
          <p:cNvSpPr/>
          <p:nvPr/>
        </p:nvSpPr>
        <p:spPr>
          <a:xfrm rot="-5400000">
            <a:off x="10144449" y="5971568"/>
            <a:ext cx="290700" cy="290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013 Six columns">
  <p:cSld name="CUSTOM_12">
    <p:spTree>
      <p:nvGrpSpPr>
        <p:cNvPr id="1" name="Shape 1802"/>
        <p:cNvGrpSpPr/>
        <p:nvPr/>
      </p:nvGrpSpPr>
      <p:grpSpPr>
        <a:xfrm>
          <a:off x="0" y="0"/>
          <a:ext cx="0" cy="0"/>
          <a:chOff x="0" y="0"/>
          <a:chExt cx="0" cy="0"/>
        </a:xfrm>
      </p:grpSpPr>
      <p:sp>
        <p:nvSpPr>
          <p:cNvPr id="1803" name="Google Shape;1803;p16"/>
          <p:cNvSpPr txBox="1">
            <a:spLocks noGrp="1"/>
          </p:cNvSpPr>
          <p:nvPr>
            <p:ph type="subTitle" idx="1"/>
          </p:nvPr>
        </p:nvSpPr>
        <p:spPr>
          <a:xfrm>
            <a:off x="720400" y="2163600"/>
            <a:ext cx="32505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2000"/>
              <a:buNone/>
              <a:defRPr sz="2000" b="1"/>
            </a:lvl1pPr>
            <a:lvl2pPr lvl="1" rtl="0">
              <a:spcBef>
                <a:spcPts val="2100"/>
              </a:spcBef>
              <a:spcAft>
                <a:spcPts val="0"/>
              </a:spcAft>
              <a:buSzPts val="2000"/>
              <a:buNone/>
              <a:defRPr sz="2000" b="1"/>
            </a:lvl2pPr>
            <a:lvl3pPr lvl="2" rtl="0">
              <a:spcBef>
                <a:spcPts val="2100"/>
              </a:spcBef>
              <a:spcAft>
                <a:spcPts val="0"/>
              </a:spcAft>
              <a:buSzPts val="2000"/>
              <a:buNone/>
              <a:defRPr sz="2000" b="1"/>
            </a:lvl3pPr>
            <a:lvl4pPr lvl="3" rtl="0">
              <a:spcBef>
                <a:spcPts val="2100"/>
              </a:spcBef>
              <a:spcAft>
                <a:spcPts val="0"/>
              </a:spcAft>
              <a:buSzPts val="2000"/>
              <a:buNone/>
              <a:defRPr sz="2000" b="1"/>
            </a:lvl4pPr>
            <a:lvl5pPr lvl="4" rtl="0">
              <a:spcBef>
                <a:spcPts val="2100"/>
              </a:spcBef>
              <a:spcAft>
                <a:spcPts val="0"/>
              </a:spcAft>
              <a:buSzPts val="2000"/>
              <a:buNone/>
              <a:defRPr sz="2000" b="1"/>
            </a:lvl5pPr>
            <a:lvl6pPr lvl="5" rtl="0">
              <a:spcBef>
                <a:spcPts val="2100"/>
              </a:spcBef>
              <a:spcAft>
                <a:spcPts val="0"/>
              </a:spcAft>
              <a:buSzPts val="2000"/>
              <a:buNone/>
              <a:defRPr sz="2000" b="1"/>
            </a:lvl6pPr>
            <a:lvl7pPr lvl="6" rtl="0">
              <a:spcBef>
                <a:spcPts val="2100"/>
              </a:spcBef>
              <a:spcAft>
                <a:spcPts val="0"/>
              </a:spcAft>
              <a:buSzPts val="2000"/>
              <a:buNone/>
              <a:defRPr sz="2000" b="1"/>
            </a:lvl7pPr>
            <a:lvl8pPr lvl="7" rtl="0">
              <a:spcBef>
                <a:spcPts val="2100"/>
              </a:spcBef>
              <a:spcAft>
                <a:spcPts val="0"/>
              </a:spcAft>
              <a:buSzPts val="2000"/>
              <a:buNone/>
              <a:defRPr sz="2000" b="1"/>
            </a:lvl8pPr>
            <a:lvl9pPr lvl="8" rtl="0">
              <a:spcBef>
                <a:spcPts val="2100"/>
              </a:spcBef>
              <a:spcAft>
                <a:spcPts val="2100"/>
              </a:spcAft>
              <a:buSzPts val="2000"/>
              <a:buNone/>
              <a:defRPr sz="2000" b="1"/>
            </a:lvl9pPr>
          </a:lstStyle>
          <a:p>
            <a:endParaRPr/>
          </a:p>
        </p:txBody>
      </p:sp>
      <p:sp>
        <p:nvSpPr>
          <p:cNvPr id="1804" name="Google Shape;1804;p16"/>
          <p:cNvSpPr txBox="1">
            <a:spLocks noGrp="1"/>
          </p:cNvSpPr>
          <p:nvPr>
            <p:ph type="subTitle" idx="2"/>
          </p:nvPr>
        </p:nvSpPr>
        <p:spPr>
          <a:xfrm>
            <a:off x="720400" y="4020325"/>
            <a:ext cx="32505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2000"/>
              <a:buNone/>
              <a:defRPr sz="2000" b="1"/>
            </a:lvl1pPr>
            <a:lvl2pPr lvl="1" rtl="0">
              <a:spcBef>
                <a:spcPts val="2100"/>
              </a:spcBef>
              <a:spcAft>
                <a:spcPts val="0"/>
              </a:spcAft>
              <a:buSzPts val="2000"/>
              <a:buNone/>
              <a:defRPr sz="2000" b="1"/>
            </a:lvl2pPr>
            <a:lvl3pPr lvl="2" rtl="0">
              <a:spcBef>
                <a:spcPts val="2100"/>
              </a:spcBef>
              <a:spcAft>
                <a:spcPts val="0"/>
              </a:spcAft>
              <a:buSzPts val="2000"/>
              <a:buNone/>
              <a:defRPr sz="2000" b="1"/>
            </a:lvl3pPr>
            <a:lvl4pPr lvl="3" rtl="0">
              <a:spcBef>
                <a:spcPts val="2100"/>
              </a:spcBef>
              <a:spcAft>
                <a:spcPts val="0"/>
              </a:spcAft>
              <a:buSzPts val="2000"/>
              <a:buNone/>
              <a:defRPr sz="2000" b="1"/>
            </a:lvl4pPr>
            <a:lvl5pPr lvl="4" rtl="0">
              <a:spcBef>
                <a:spcPts val="2100"/>
              </a:spcBef>
              <a:spcAft>
                <a:spcPts val="0"/>
              </a:spcAft>
              <a:buSzPts val="2000"/>
              <a:buNone/>
              <a:defRPr sz="2000" b="1"/>
            </a:lvl5pPr>
            <a:lvl6pPr lvl="5" rtl="0">
              <a:spcBef>
                <a:spcPts val="2100"/>
              </a:spcBef>
              <a:spcAft>
                <a:spcPts val="0"/>
              </a:spcAft>
              <a:buSzPts val="2000"/>
              <a:buNone/>
              <a:defRPr sz="2000" b="1"/>
            </a:lvl6pPr>
            <a:lvl7pPr lvl="6" rtl="0">
              <a:spcBef>
                <a:spcPts val="2100"/>
              </a:spcBef>
              <a:spcAft>
                <a:spcPts val="0"/>
              </a:spcAft>
              <a:buSzPts val="2000"/>
              <a:buNone/>
              <a:defRPr sz="2000" b="1"/>
            </a:lvl7pPr>
            <a:lvl8pPr lvl="7" rtl="0">
              <a:spcBef>
                <a:spcPts val="2100"/>
              </a:spcBef>
              <a:spcAft>
                <a:spcPts val="0"/>
              </a:spcAft>
              <a:buSzPts val="2000"/>
              <a:buNone/>
              <a:defRPr sz="2000" b="1"/>
            </a:lvl8pPr>
            <a:lvl9pPr lvl="8" rtl="0">
              <a:spcBef>
                <a:spcPts val="2100"/>
              </a:spcBef>
              <a:spcAft>
                <a:spcPts val="2100"/>
              </a:spcAft>
              <a:buSzPts val="2000"/>
              <a:buNone/>
              <a:defRPr sz="2000" b="1"/>
            </a:lvl9pPr>
          </a:lstStyle>
          <a:p>
            <a:endParaRPr/>
          </a:p>
        </p:txBody>
      </p:sp>
      <p:sp>
        <p:nvSpPr>
          <p:cNvPr id="1805" name="Google Shape;1805;p16"/>
          <p:cNvSpPr txBox="1">
            <a:spLocks noGrp="1"/>
          </p:cNvSpPr>
          <p:nvPr>
            <p:ph type="subTitle" idx="3"/>
          </p:nvPr>
        </p:nvSpPr>
        <p:spPr>
          <a:xfrm>
            <a:off x="8381787" y="2172980"/>
            <a:ext cx="32505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2000"/>
              <a:buNone/>
              <a:defRPr sz="2000" b="1"/>
            </a:lvl1pPr>
            <a:lvl2pPr lvl="1" rtl="0">
              <a:spcBef>
                <a:spcPts val="2100"/>
              </a:spcBef>
              <a:spcAft>
                <a:spcPts val="0"/>
              </a:spcAft>
              <a:buSzPts val="2000"/>
              <a:buNone/>
              <a:defRPr sz="2000" b="1"/>
            </a:lvl2pPr>
            <a:lvl3pPr lvl="2" rtl="0">
              <a:spcBef>
                <a:spcPts val="2100"/>
              </a:spcBef>
              <a:spcAft>
                <a:spcPts val="0"/>
              </a:spcAft>
              <a:buSzPts val="2000"/>
              <a:buNone/>
              <a:defRPr sz="2000" b="1"/>
            </a:lvl3pPr>
            <a:lvl4pPr lvl="3" rtl="0">
              <a:spcBef>
                <a:spcPts val="2100"/>
              </a:spcBef>
              <a:spcAft>
                <a:spcPts val="0"/>
              </a:spcAft>
              <a:buSzPts val="2000"/>
              <a:buNone/>
              <a:defRPr sz="2000" b="1"/>
            </a:lvl4pPr>
            <a:lvl5pPr lvl="4" rtl="0">
              <a:spcBef>
                <a:spcPts val="2100"/>
              </a:spcBef>
              <a:spcAft>
                <a:spcPts val="0"/>
              </a:spcAft>
              <a:buSzPts val="2000"/>
              <a:buNone/>
              <a:defRPr sz="2000" b="1"/>
            </a:lvl5pPr>
            <a:lvl6pPr lvl="5" rtl="0">
              <a:spcBef>
                <a:spcPts val="2100"/>
              </a:spcBef>
              <a:spcAft>
                <a:spcPts val="0"/>
              </a:spcAft>
              <a:buSzPts val="2000"/>
              <a:buNone/>
              <a:defRPr sz="2000" b="1"/>
            </a:lvl6pPr>
            <a:lvl7pPr lvl="6" rtl="0">
              <a:spcBef>
                <a:spcPts val="2100"/>
              </a:spcBef>
              <a:spcAft>
                <a:spcPts val="0"/>
              </a:spcAft>
              <a:buSzPts val="2000"/>
              <a:buNone/>
              <a:defRPr sz="2000" b="1"/>
            </a:lvl7pPr>
            <a:lvl8pPr lvl="7" rtl="0">
              <a:spcBef>
                <a:spcPts val="2100"/>
              </a:spcBef>
              <a:spcAft>
                <a:spcPts val="0"/>
              </a:spcAft>
              <a:buSzPts val="2000"/>
              <a:buNone/>
              <a:defRPr sz="2000" b="1"/>
            </a:lvl8pPr>
            <a:lvl9pPr lvl="8" rtl="0">
              <a:spcBef>
                <a:spcPts val="2100"/>
              </a:spcBef>
              <a:spcAft>
                <a:spcPts val="2100"/>
              </a:spcAft>
              <a:buSzPts val="2000"/>
              <a:buNone/>
              <a:defRPr sz="2000" b="1"/>
            </a:lvl9pPr>
          </a:lstStyle>
          <a:p>
            <a:endParaRPr/>
          </a:p>
        </p:txBody>
      </p:sp>
      <p:sp>
        <p:nvSpPr>
          <p:cNvPr id="1806" name="Google Shape;1806;p16"/>
          <p:cNvSpPr txBox="1">
            <a:spLocks noGrp="1"/>
          </p:cNvSpPr>
          <p:nvPr>
            <p:ph type="subTitle" idx="4"/>
          </p:nvPr>
        </p:nvSpPr>
        <p:spPr>
          <a:xfrm>
            <a:off x="4571787" y="2180950"/>
            <a:ext cx="32505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2000"/>
              <a:buNone/>
              <a:defRPr sz="2000" b="1"/>
            </a:lvl1pPr>
            <a:lvl2pPr lvl="1" rtl="0">
              <a:spcBef>
                <a:spcPts val="2100"/>
              </a:spcBef>
              <a:spcAft>
                <a:spcPts val="0"/>
              </a:spcAft>
              <a:buSzPts val="2000"/>
              <a:buNone/>
              <a:defRPr sz="2000" b="1"/>
            </a:lvl2pPr>
            <a:lvl3pPr lvl="2" rtl="0">
              <a:spcBef>
                <a:spcPts val="2100"/>
              </a:spcBef>
              <a:spcAft>
                <a:spcPts val="0"/>
              </a:spcAft>
              <a:buSzPts val="2000"/>
              <a:buNone/>
              <a:defRPr sz="2000" b="1"/>
            </a:lvl3pPr>
            <a:lvl4pPr lvl="3" rtl="0">
              <a:spcBef>
                <a:spcPts val="2100"/>
              </a:spcBef>
              <a:spcAft>
                <a:spcPts val="0"/>
              </a:spcAft>
              <a:buSzPts val="2000"/>
              <a:buNone/>
              <a:defRPr sz="2000" b="1"/>
            </a:lvl4pPr>
            <a:lvl5pPr lvl="4" rtl="0">
              <a:spcBef>
                <a:spcPts val="2100"/>
              </a:spcBef>
              <a:spcAft>
                <a:spcPts val="0"/>
              </a:spcAft>
              <a:buSzPts val="2000"/>
              <a:buNone/>
              <a:defRPr sz="2000" b="1"/>
            </a:lvl5pPr>
            <a:lvl6pPr lvl="5" rtl="0">
              <a:spcBef>
                <a:spcPts val="2100"/>
              </a:spcBef>
              <a:spcAft>
                <a:spcPts val="0"/>
              </a:spcAft>
              <a:buSzPts val="2000"/>
              <a:buNone/>
              <a:defRPr sz="2000" b="1"/>
            </a:lvl6pPr>
            <a:lvl7pPr lvl="6" rtl="0">
              <a:spcBef>
                <a:spcPts val="2100"/>
              </a:spcBef>
              <a:spcAft>
                <a:spcPts val="0"/>
              </a:spcAft>
              <a:buSzPts val="2000"/>
              <a:buNone/>
              <a:defRPr sz="2000" b="1"/>
            </a:lvl7pPr>
            <a:lvl8pPr lvl="7" rtl="0">
              <a:spcBef>
                <a:spcPts val="2100"/>
              </a:spcBef>
              <a:spcAft>
                <a:spcPts val="0"/>
              </a:spcAft>
              <a:buSzPts val="2000"/>
              <a:buNone/>
              <a:defRPr sz="2000" b="1"/>
            </a:lvl8pPr>
            <a:lvl9pPr lvl="8" rtl="0">
              <a:spcBef>
                <a:spcPts val="2100"/>
              </a:spcBef>
              <a:spcAft>
                <a:spcPts val="2100"/>
              </a:spcAft>
              <a:buSzPts val="2000"/>
              <a:buNone/>
              <a:defRPr sz="2000" b="1"/>
            </a:lvl9pPr>
          </a:lstStyle>
          <a:p>
            <a:endParaRPr/>
          </a:p>
        </p:txBody>
      </p:sp>
      <p:sp>
        <p:nvSpPr>
          <p:cNvPr id="1807" name="Google Shape;1807;p16"/>
          <p:cNvSpPr txBox="1">
            <a:spLocks noGrp="1"/>
          </p:cNvSpPr>
          <p:nvPr>
            <p:ph type="subTitle" idx="5"/>
          </p:nvPr>
        </p:nvSpPr>
        <p:spPr>
          <a:xfrm>
            <a:off x="4571787" y="4020325"/>
            <a:ext cx="32505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2000"/>
              <a:buNone/>
              <a:defRPr sz="2000" b="1"/>
            </a:lvl1pPr>
            <a:lvl2pPr lvl="1" rtl="0">
              <a:spcBef>
                <a:spcPts val="2100"/>
              </a:spcBef>
              <a:spcAft>
                <a:spcPts val="0"/>
              </a:spcAft>
              <a:buSzPts val="2000"/>
              <a:buNone/>
              <a:defRPr sz="2000" b="1"/>
            </a:lvl2pPr>
            <a:lvl3pPr lvl="2" rtl="0">
              <a:spcBef>
                <a:spcPts val="2100"/>
              </a:spcBef>
              <a:spcAft>
                <a:spcPts val="0"/>
              </a:spcAft>
              <a:buSzPts val="2000"/>
              <a:buNone/>
              <a:defRPr sz="2000" b="1"/>
            </a:lvl3pPr>
            <a:lvl4pPr lvl="3" rtl="0">
              <a:spcBef>
                <a:spcPts val="2100"/>
              </a:spcBef>
              <a:spcAft>
                <a:spcPts val="0"/>
              </a:spcAft>
              <a:buSzPts val="2000"/>
              <a:buNone/>
              <a:defRPr sz="2000" b="1"/>
            </a:lvl4pPr>
            <a:lvl5pPr lvl="4" rtl="0">
              <a:spcBef>
                <a:spcPts val="2100"/>
              </a:spcBef>
              <a:spcAft>
                <a:spcPts val="0"/>
              </a:spcAft>
              <a:buSzPts val="2000"/>
              <a:buNone/>
              <a:defRPr sz="2000" b="1"/>
            </a:lvl5pPr>
            <a:lvl6pPr lvl="5" rtl="0">
              <a:spcBef>
                <a:spcPts val="2100"/>
              </a:spcBef>
              <a:spcAft>
                <a:spcPts val="0"/>
              </a:spcAft>
              <a:buSzPts val="2000"/>
              <a:buNone/>
              <a:defRPr sz="2000" b="1"/>
            </a:lvl6pPr>
            <a:lvl7pPr lvl="6" rtl="0">
              <a:spcBef>
                <a:spcPts val="2100"/>
              </a:spcBef>
              <a:spcAft>
                <a:spcPts val="0"/>
              </a:spcAft>
              <a:buSzPts val="2000"/>
              <a:buNone/>
              <a:defRPr sz="2000" b="1"/>
            </a:lvl7pPr>
            <a:lvl8pPr lvl="7" rtl="0">
              <a:spcBef>
                <a:spcPts val="2100"/>
              </a:spcBef>
              <a:spcAft>
                <a:spcPts val="0"/>
              </a:spcAft>
              <a:buSzPts val="2000"/>
              <a:buNone/>
              <a:defRPr sz="2000" b="1"/>
            </a:lvl8pPr>
            <a:lvl9pPr lvl="8" rtl="0">
              <a:spcBef>
                <a:spcPts val="2100"/>
              </a:spcBef>
              <a:spcAft>
                <a:spcPts val="2100"/>
              </a:spcAft>
              <a:buSzPts val="2000"/>
              <a:buNone/>
              <a:defRPr sz="2000" b="1"/>
            </a:lvl9pPr>
          </a:lstStyle>
          <a:p>
            <a:endParaRPr/>
          </a:p>
        </p:txBody>
      </p:sp>
      <p:sp>
        <p:nvSpPr>
          <p:cNvPr id="1808" name="Google Shape;1808;p16"/>
          <p:cNvSpPr txBox="1">
            <a:spLocks noGrp="1"/>
          </p:cNvSpPr>
          <p:nvPr>
            <p:ph type="subTitle" idx="6"/>
          </p:nvPr>
        </p:nvSpPr>
        <p:spPr>
          <a:xfrm>
            <a:off x="8381787" y="4001780"/>
            <a:ext cx="32505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2000"/>
              <a:buNone/>
              <a:defRPr sz="2000" b="1"/>
            </a:lvl1pPr>
            <a:lvl2pPr lvl="1" rtl="0">
              <a:spcBef>
                <a:spcPts val="2100"/>
              </a:spcBef>
              <a:spcAft>
                <a:spcPts val="0"/>
              </a:spcAft>
              <a:buSzPts val="2000"/>
              <a:buNone/>
              <a:defRPr sz="2000" b="1"/>
            </a:lvl2pPr>
            <a:lvl3pPr lvl="2" rtl="0">
              <a:spcBef>
                <a:spcPts val="2100"/>
              </a:spcBef>
              <a:spcAft>
                <a:spcPts val="0"/>
              </a:spcAft>
              <a:buSzPts val="2000"/>
              <a:buNone/>
              <a:defRPr sz="2000" b="1"/>
            </a:lvl3pPr>
            <a:lvl4pPr lvl="3" rtl="0">
              <a:spcBef>
                <a:spcPts val="2100"/>
              </a:spcBef>
              <a:spcAft>
                <a:spcPts val="0"/>
              </a:spcAft>
              <a:buSzPts val="2000"/>
              <a:buNone/>
              <a:defRPr sz="2000" b="1"/>
            </a:lvl4pPr>
            <a:lvl5pPr lvl="4" rtl="0">
              <a:spcBef>
                <a:spcPts val="2100"/>
              </a:spcBef>
              <a:spcAft>
                <a:spcPts val="0"/>
              </a:spcAft>
              <a:buSzPts val="2000"/>
              <a:buNone/>
              <a:defRPr sz="2000" b="1"/>
            </a:lvl5pPr>
            <a:lvl6pPr lvl="5" rtl="0">
              <a:spcBef>
                <a:spcPts val="2100"/>
              </a:spcBef>
              <a:spcAft>
                <a:spcPts val="0"/>
              </a:spcAft>
              <a:buSzPts val="2000"/>
              <a:buNone/>
              <a:defRPr sz="2000" b="1"/>
            </a:lvl6pPr>
            <a:lvl7pPr lvl="6" rtl="0">
              <a:spcBef>
                <a:spcPts val="2100"/>
              </a:spcBef>
              <a:spcAft>
                <a:spcPts val="0"/>
              </a:spcAft>
              <a:buSzPts val="2000"/>
              <a:buNone/>
              <a:defRPr sz="2000" b="1"/>
            </a:lvl7pPr>
            <a:lvl8pPr lvl="7" rtl="0">
              <a:spcBef>
                <a:spcPts val="2100"/>
              </a:spcBef>
              <a:spcAft>
                <a:spcPts val="0"/>
              </a:spcAft>
              <a:buSzPts val="2000"/>
              <a:buNone/>
              <a:defRPr sz="2000" b="1"/>
            </a:lvl8pPr>
            <a:lvl9pPr lvl="8" rtl="0">
              <a:spcBef>
                <a:spcPts val="2100"/>
              </a:spcBef>
              <a:spcAft>
                <a:spcPts val="2100"/>
              </a:spcAft>
              <a:buSzPts val="2000"/>
              <a:buNone/>
              <a:defRPr sz="2000" b="1"/>
            </a:lvl9pPr>
          </a:lstStyle>
          <a:p>
            <a:endParaRPr/>
          </a:p>
        </p:txBody>
      </p:sp>
      <p:sp>
        <p:nvSpPr>
          <p:cNvPr id="1809" name="Google Shape;1809;p16"/>
          <p:cNvSpPr txBox="1">
            <a:spLocks noGrp="1"/>
          </p:cNvSpPr>
          <p:nvPr>
            <p:ph type="title"/>
          </p:nvPr>
        </p:nvSpPr>
        <p:spPr>
          <a:xfrm>
            <a:off x="720400" y="898175"/>
            <a:ext cx="10911900" cy="763500"/>
          </a:xfrm>
          <a:prstGeom prst="rect">
            <a:avLst/>
          </a:prstGeom>
        </p:spPr>
        <p:txBody>
          <a:bodyPr spcFirstLastPara="1" wrap="square" lIns="121900" tIns="121900" rIns="121900" bIns="121900" anchor="t" anchorCtr="0">
            <a:noAutofit/>
          </a:bodyPr>
          <a:lstStyle>
            <a:lvl1pPr marL="0" marR="0" lvl="0" indent="0" algn="l" rtl="0">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2pPr>
            <a:lvl3pPr lvl="2"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3pPr>
            <a:lvl4pPr lvl="3"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4pPr>
            <a:lvl5pPr lvl="4"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5pPr>
            <a:lvl6pPr lvl="5"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6pPr>
            <a:lvl7pPr lvl="6"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7pPr>
            <a:lvl8pPr lvl="7"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8pPr>
            <a:lvl9pPr lvl="8"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9pPr>
          </a:lstStyle>
          <a:p>
            <a:endParaRPr/>
          </a:p>
        </p:txBody>
      </p:sp>
      <p:sp>
        <p:nvSpPr>
          <p:cNvPr id="1810" name="Google Shape;1810;p16"/>
          <p:cNvSpPr txBox="1">
            <a:spLocks noGrp="1"/>
          </p:cNvSpPr>
          <p:nvPr>
            <p:ph type="body" idx="7"/>
          </p:nvPr>
        </p:nvSpPr>
        <p:spPr>
          <a:xfrm>
            <a:off x="4571787" y="2589800"/>
            <a:ext cx="3250500" cy="834000"/>
          </a:xfrm>
          <a:prstGeom prst="rect">
            <a:avLst/>
          </a:prstGeom>
        </p:spPr>
        <p:txBody>
          <a:bodyPr spcFirstLastPara="1" wrap="square" lIns="121900" tIns="121900" rIns="121900" bIns="121900" anchor="t" anchorCtr="0">
            <a:noAutofit/>
          </a:bodyPr>
          <a:lstStyle>
            <a:lvl1pPr marL="457200" lvl="0" indent="-330200">
              <a:spcBef>
                <a:spcPts val="0"/>
              </a:spcBef>
              <a:spcAft>
                <a:spcPts val="0"/>
              </a:spcAft>
              <a:buSzPts val="1600"/>
              <a:buChar char="●"/>
              <a:defRPr sz="1600"/>
            </a:lvl1pPr>
            <a:lvl2pPr marL="914400" lvl="1" indent="-330200">
              <a:spcBef>
                <a:spcPts val="2100"/>
              </a:spcBef>
              <a:spcAft>
                <a:spcPts val="0"/>
              </a:spcAft>
              <a:buSzPts val="1600"/>
              <a:buChar char="○"/>
              <a:defRPr sz="1600"/>
            </a:lvl2pPr>
            <a:lvl3pPr marL="1371600" lvl="2" indent="-330200">
              <a:spcBef>
                <a:spcPts val="2100"/>
              </a:spcBef>
              <a:spcAft>
                <a:spcPts val="0"/>
              </a:spcAft>
              <a:buSzPts val="1600"/>
              <a:buChar char="■"/>
              <a:defRPr sz="1600"/>
            </a:lvl3pPr>
            <a:lvl4pPr marL="1828800" lvl="3" indent="-330200">
              <a:spcBef>
                <a:spcPts val="2100"/>
              </a:spcBef>
              <a:spcAft>
                <a:spcPts val="0"/>
              </a:spcAft>
              <a:buSzPts val="1600"/>
              <a:buChar char="●"/>
              <a:defRPr sz="1600"/>
            </a:lvl4pPr>
            <a:lvl5pPr marL="2286000" lvl="4" indent="-330200">
              <a:spcBef>
                <a:spcPts val="2100"/>
              </a:spcBef>
              <a:spcAft>
                <a:spcPts val="0"/>
              </a:spcAft>
              <a:buSzPts val="1600"/>
              <a:buChar char="○"/>
              <a:defRPr sz="1600"/>
            </a:lvl5pPr>
            <a:lvl6pPr marL="2743200" lvl="5" indent="-330200">
              <a:spcBef>
                <a:spcPts val="2100"/>
              </a:spcBef>
              <a:spcAft>
                <a:spcPts val="0"/>
              </a:spcAft>
              <a:buSzPts val="1600"/>
              <a:buChar char="■"/>
              <a:defRPr sz="1600"/>
            </a:lvl6pPr>
            <a:lvl7pPr marL="3200400" lvl="6" indent="-330200">
              <a:spcBef>
                <a:spcPts val="2100"/>
              </a:spcBef>
              <a:spcAft>
                <a:spcPts val="0"/>
              </a:spcAft>
              <a:buSzPts val="1600"/>
              <a:buChar char="●"/>
              <a:defRPr sz="1600"/>
            </a:lvl7pPr>
            <a:lvl8pPr marL="3657600" lvl="7" indent="-330200">
              <a:spcBef>
                <a:spcPts val="2100"/>
              </a:spcBef>
              <a:spcAft>
                <a:spcPts val="0"/>
              </a:spcAft>
              <a:buSzPts val="1600"/>
              <a:buChar char="○"/>
              <a:defRPr sz="1600"/>
            </a:lvl8pPr>
            <a:lvl9pPr marL="4114800" lvl="8" indent="-330200">
              <a:spcBef>
                <a:spcPts val="2100"/>
              </a:spcBef>
              <a:spcAft>
                <a:spcPts val="2100"/>
              </a:spcAft>
              <a:buSzPts val="1600"/>
              <a:buChar char="■"/>
              <a:defRPr sz="1600"/>
            </a:lvl9pPr>
          </a:lstStyle>
          <a:p>
            <a:endParaRPr/>
          </a:p>
        </p:txBody>
      </p:sp>
      <p:sp>
        <p:nvSpPr>
          <p:cNvPr id="1811" name="Google Shape;1811;p16"/>
          <p:cNvSpPr txBox="1">
            <a:spLocks noGrp="1"/>
          </p:cNvSpPr>
          <p:nvPr>
            <p:ph type="body" idx="8"/>
          </p:nvPr>
        </p:nvSpPr>
        <p:spPr>
          <a:xfrm>
            <a:off x="8381787" y="4418600"/>
            <a:ext cx="3250500" cy="834000"/>
          </a:xfrm>
          <a:prstGeom prst="rect">
            <a:avLst/>
          </a:prstGeom>
        </p:spPr>
        <p:txBody>
          <a:bodyPr spcFirstLastPara="1" wrap="square" lIns="121900" tIns="121900" rIns="121900" bIns="121900" anchor="t" anchorCtr="0">
            <a:noAutofit/>
          </a:bodyPr>
          <a:lstStyle>
            <a:lvl1pPr marL="457200" lvl="0" indent="-330200" rtl="0">
              <a:spcBef>
                <a:spcPts val="0"/>
              </a:spcBef>
              <a:spcAft>
                <a:spcPts val="0"/>
              </a:spcAft>
              <a:buSzPts val="1600"/>
              <a:buChar char="●"/>
              <a:defRPr sz="1600"/>
            </a:lvl1pPr>
            <a:lvl2pPr marL="914400" lvl="1" indent="-330200" rtl="0">
              <a:spcBef>
                <a:spcPts val="210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a:endParaRPr/>
          </a:p>
        </p:txBody>
      </p:sp>
      <p:sp>
        <p:nvSpPr>
          <p:cNvPr id="1812" name="Google Shape;1812;p16"/>
          <p:cNvSpPr txBox="1">
            <a:spLocks noGrp="1"/>
          </p:cNvSpPr>
          <p:nvPr>
            <p:ph type="body" idx="9"/>
          </p:nvPr>
        </p:nvSpPr>
        <p:spPr>
          <a:xfrm>
            <a:off x="4571787" y="4418600"/>
            <a:ext cx="3250500" cy="834000"/>
          </a:xfrm>
          <a:prstGeom prst="rect">
            <a:avLst/>
          </a:prstGeom>
        </p:spPr>
        <p:txBody>
          <a:bodyPr spcFirstLastPara="1" wrap="square" lIns="121900" tIns="121900" rIns="121900" bIns="121900" anchor="t" anchorCtr="0">
            <a:noAutofit/>
          </a:bodyPr>
          <a:lstStyle>
            <a:lvl1pPr marL="457200" lvl="0" indent="-330200" rtl="0">
              <a:spcBef>
                <a:spcPts val="0"/>
              </a:spcBef>
              <a:spcAft>
                <a:spcPts val="0"/>
              </a:spcAft>
              <a:buSzPts val="1600"/>
              <a:buChar char="●"/>
              <a:defRPr sz="1600"/>
            </a:lvl1pPr>
            <a:lvl2pPr marL="914400" lvl="1" indent="-330200" rtl="0">
              <a:spcBef>
                <a:spcPts val="210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a:endParaRPr/>
          </a:p>
        </p:txBody>
      </p:sp>
      <p:sp>
        <p:nvSpPr>
          <p:cNvPr id="1813" name="Google Shape;1813;p16"/>
          <p:cNvSpPr txBox="1">
            <a:spLocks noGrp="1"/>
          </p:cNvSpPr>
          <p:nvPr>
            <p:ph type="body" idx="13"/>
          </p:nvPr>
        </p:nvSpPr>
        <p:spPr>
          <a:xfrm>
            <a:off x="720400" y="2589800"/>
            <a:ext cx="3250500" cy="834000"/>
          </a:xfrm>
          <a:prstGeom prst="rect">
            <a:avLst/>
          </a:prstGeom>
        </p:spPr>
        <p:txBody>
          <a:bodyPr spcFirstLastPara="1" wrap="square" lIns="121900" tIns="121900" rIns="121900" bIns="121900" anchor="t" anchorCtr="0">
            <a:noAutofit/>
          </a:bodyPr>
          <a:lstStyle>
            <a:lvl1pPr marL="457200" lvl="0" indent="-330200" rtl="0">
              <a:spcBef>
                <a:spcPts val="0"/>
              </a:spcBef>
              <a:spcAft>
                <a:spcPts val="0"/>
              </a:spcAft>
              <a:buSzPts val="1600"/>
              <a:buChar char="●"/>
              <a:defRPr sz="1600"/>
            </a:lvl1pPr>
            <a:lvl2pPr marL="914400" lvl="1" indent="-330200" rtl="0">
              <a:spcBef>
                <a:spcPts val="210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a:endParaRPr/>
          </a:p>
        </p:txBody>
      </p:sp>
      <p:sp>
        <p:nvSpPr>
          <p:cNvPr id="1814" name="Google Shape;1814;p16"/>
          <p:cNvSpPr txBox="1">
            <a:spLocks noGrp="1"/>
          </p:cNvSpPr>
          <p:nvPr>
            <p:ph type="body" idx="14"/>
          </p:nvPr>
        </p:nvSpPr>
        <p:spPr>
          <a:xfrm>
            <a:off x="8381787" y="2589800"/>
            <a:ext cx="3250500" cy="834000"/>
          </a:xfrm>
          <a:prstGeom prst="rect">
            <a:avLst/>
          </a:prstGeom>
        </p:spPr>
        <p:txBody>
          <a:bodyPr spcFirstLastPara="1" wrap="square" lIns="121900" tIns="121900" rIns="121900" bIns="121900" anchor="t" anchorCtr="0">
            <a:noAutofit/>
          </a:bodyPr>
          <a:lstStyle>
            <a:lvl1pPr marL="457200" lvl="0" indent="-330200" rtl="0">
              <a:spcBef>
                <a:spcPts val="0"/>
              </a:spcBef>
              <a:spcAft>
                <a:spcPts val="0"/>
              </a:spcAft>
              <a:buSzPts val="1600"/>
              <a:buChar char="●"/>
              <a:defRPr sz="1600"/>
            </a:lvl1pPr>
            <a:lvl2pPr marL="914400" lvl="1" indent="-330200" rtl="0">
              <a:spcBef>
                <a:spcPts val="210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a:endParaRPr/>
          </a:p>
        </p:txBody>
      </p:sp>
      <p:sp>
        <p:nvSpPr>
          <p:cNvPr id="1815" name="Google Shape;1815;p16"/>
          <p:cNvSpPr txBox="1">
            <a:spLocks noGrp="1"/>
          </p:cNvSpPr>
          <p:nvPr>
            <p:ph type="body" idx="15"/>
          </p:nvPr>
        </p:nvSpPr>
        <p:spPr>
          <a:xfrm>
            <a:off x="720400" y="4418600"/>
            <a:ext cx="3250500" cy="834000"/>
          </a:xfrm>
          <a:prstGeom prst="rect">
            <a:avLst/>
          </a:prstGeom>
        </p:spPr>
        <p:txBody>
          <a:bodyPr spcFirstLastPara="1" wrap="square" lIns="121900" tIns="121900" rIns="121900" bIns="121900" anchor="t" anchorCtr="0">
            <a:noAutofit/>
          </a:bodyPr>
          <a:lstStyle>
            <a:lvl1pPr marL="457200" lvl="0" indent="-330200" rtl="0">
              <a:spcBef>
                <a:spcPts val="0"/>
              </a:spcBef>
              <a:spcAft>
                <a:spcPts val="0"/>
              </a:spcAft>
              <a:buSzPts val="1600"/>
              <a:buChar char="●"/>
              <a:defRPr sz="1600"/>
            </a:lvl1pPr>
            <a:lvl2pPr marL="914400" lvl="1" indent="-330200" rtl="0">
              <a:spcBef>
                <a:spcPts val="210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014 Map">
  <p:cSld name="CUSTOM_13">
    <p:spTree>
      <p:nvGrpSpPr>
        <p:cNvPr id="1" name="Shape 1816"/>
        <p:cNvGrpSpPr/>
        <p:nvPr/>
      </p:nvGrpSpPr>
      <p:grpSpPr>
        <a:xfrm>
          <a:off x="0" y="0"/>
          <a:ext cx="0" cy="0"/>
          <a:chOff x="0" y="0"/>
          <a:chExt cx="0" cy="0"/>
        </a:xfrm>
      </p:grpSpPr>
      <p:sp>
        <p:nvSpPr>
          <p:cNvPr id="1863" name="Google Shape;1863;p17"/>
          <p:cNvSpPr/>
          <p:nvPr/>
        </p:nvSpPr>
        <p:spPr>
          <a:xfrm flipH="1">
            <a:off x="10163400" y="224840"/>
            <a:ext cx="939900" cy="9042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nvGrpSpPr>
          <p:cNvPr id="125" name="Group 124"/>
          <p:cNvGrpSpPr/>
          <p:nvPr userDrawn="1"/>
        </p:nvGrpSpPr>
        <p:grpSpPr>
          <a:xfrm flipV="1">
            <a:off x="10136890" y="221409"/>
            <a:ext cx="952963" cy="779255"/>
            <a:chOff x="3210946" y="234733"/>
            <a:chExt cx="1560780" cy="1298611"/>
          </a:xfrm>
        </p:grpSpPr>
        <p:cxnSp>
          <p:nvCxnSpPr>
            <p:cNvPr id="126" name="Straight Connector 125"/>
            <p:cNvCxnSpPr/>
            <p:nvPr/>
          </p:nvCxnSpPr>
          <p:spPr>
            <a:xfrm rot="5400000">
              <a:off x="3991336" y="752954"/>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p:nvCxnSpPr>
          <p:spPr>
            <a:xfrm rot="5400000">
              <a:off x="3991336" y="567439"/>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p:nvCxnSpPr>
          <p:spPr>
            <a:xfrm rot="5400000">
              <a:off x="3991336" y="381923"/>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p:nvPr/>
          </p:nvCxnSpPr>
          <p:spPr>
            <a:xfrm rot="5400000">
              <a:off x="3991336" y="19640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p:nvPr/>
          </p:nvCxnSpPr>
          <p:spPr>
            <a:xfrm rot="5400000">
              <a:off x="3991336" y="1089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p:cNvCxnSpPr/>
            <p:nvPr/>
          </p:nvCxnSpPr>
          <p:spPr>
            <a:xfrm rot="5400000">
              <a:off x="3991336" y="-174625"/>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p:nvCxnSpPr>
          <p:spPr>
            <a:xfrm rot="5400000">
              <a:off x="3991336" y="-36014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a:xfrm rot="5400000">
              <a:off x="3991336" y="-54565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1817" name="Google Shape;1817;p17"/>
          <p:cNvSpPr txBox="1">
            <a:spLocks noGrp="1"/>
          </p:cNvSpPr>
          <p:nvPr>
            <p:ph type="subTitle" idx="1"/>
          </p:nvPr>
        </p:nvSpPr>
        <p:spPr>
          <a:xfrm>
            <a:off x="8378500" y="2644375"/>
            <a:ext cx="33978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1800"/>
              <a:buNone/>
              <a:defRPr sz="1800" b="1"/>
            </a:lvl1pPr>
            <a:lvl2pPr lvl="1" rtl="0">
              <a:spcBef>
                <a:spcPts val="2100"/>
              </a:spcBef>
              <a:spcAft>
                <a:spcPts val="0"/>
              </a:spcAft>
              <a:buSzPts val="1800"/>
              <a:buNone/>
              <a:defRPr sz="1800" b="1"/>
            </a:lvl2pPr>
            <a:lvl3pPr lvl="2" rtl="0">
              <a:spcBef>
                <a:spcPts val="2100"/>
              </a:spcBef>
              <a:spcAft>
                <a:spcPts val="0"/>
              </a:spcAft>
              <a:buSzPts val="1800"/>
              <a:buNone/>
              <a:defRPr sz="1800" b="1"/>
            </a:lvl3pPr>
            <a:lvl4pPr lvl="3" rtl="0">
              <a:spcBef>
                <a:spcPts val="2100"/>
              </a:spcBef>
              <a:spcAft>
                <a:spcPts val="0"/>
              </a:spcAft>
              <a:buSzPts val="1800"/>
              <a:buNone/>
              <a:defRPr sz="1800" b="1"/>
            </a:lvl4pPr>
            <a:lvl5pPr lvl="4" rtl="0">
              <a:spcBef>
                <a:spcPts val="2100"/>
              </a:spcBef>
              <a:spcAft>
                <a:spcPts val="0"/>
              </a:spcAft>
              <a:buSzPts val="1800"/>
              <a:buNone/>
              <a:defRPr sz="1800" b="1"/>
            </a:lvl5pPr>
            <a:lvl6pPr lvl="5" rtl="0">
              <a:spcBef>
                <a:spcPts val="2100"/>
              </a:spcBef>
              <a:spcAft>
                <a:spcPts val="0"/>
              </a:spcAft>
              <a:buSzPts val="1800"/>
              <a:buNone/>
              <a:defRPr sz="1800" b="1"/>
            </a:lvl6pPr>
            <a:lvl7pPr lvl="6" rtl="0">
              <a:spcBef>
                <a:spcPts val="2100"/>
              </a:spcBef>
              <a:spcAft>
                <a:spcPts val="0"/>
              </a:spcAft>
              <a:buSzPts val="1800"/>
              <a:buNone/>
              <a:defRPr sz="1800" b="1"/>
            </a:lvl7pPr>
            <a:lvl8pPr lvl="7" rtl="0">
              <a:spcBef>
                <a:spcPts val="2100"/>
              </a:spcBef>
              <a:spcAft>
                <a:spcPts val="0"/>
              </a:spcAft>
              <a:buSzPts val="1800"/>
              <a:buNone/>
              <a:defRPr sz="1800" b="1"/>
            </a:lvl8pPr>
            <a:lvl9pPr lvl="8" rtl="0">
              <a:spcBef>
                <a:spcPts val="2100"/>
              </a:spcBef>
              <a:spcAft>
                <a:spcPts val="2100"/>
              </a:spcAft>
              <a:buSzPts val="1800"/>
              <a:buNone/>
              <a:defRPr sz="1800" b="1"/>
            </a:lvl9pPr>
          </a:lstStyle>
          <a:p>
            <a:endParaRPr/>
          </a:p>
        </p:txBody>
      </p:sp>
      <p:sp>
        <p:nvSpPr>
          <p:cNvPr id="1818" name="Google Shape;1818;p17"/>
          <p:cNvSpPr txBox="1">
            <a:spLocks noGrp="1"/>
          </p:cNvSpPr>
          <p:nvPr>
            <p:ph type="subTitle" idx="2"/>
          </p:nvPr>
        </p:nvSpPr>
        <p:spPr>
          <a:xfrm>
            <a:off x="8378500" y="4102757"/>
            <a:ext cx="33978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1800"/>
              <a:buNone/>
              <a:defRPr sz="1800" b="1"/>
            </a:lvl1pPr>
            <a:lvl2pPr lvl="1" rtl="0">
              <a:spcBef>
                <a:spcPts val="2100"/>
              </a:spcBef>
              <a:spcAft>
                <a:spcPts val="0"/>
              </a:spcAft>
              <a:buSzPts val="1800"/>
              <a:buNone/>
              <a:defRPr sz="1800" b="1"/>
            </a:lvl2pPr>
            <a:lvl3pPr lvl="2" rtl="0">
              <a:spcBef>
                <a:spcPts val="2100"/>
              </a:spcBef>
              <a:spcAft>
                <a:spcPts val="0"/>
              </a:spcAft>
              <a:buSzPts val="1800"/>
              <a:buNone/>
              <a:defRPr sz="1800" b="1"/>
            </a:lvl3pPr>
            <a:lvl4pPr lvl="3" rtl="0">
              <a:spcBef>
                <a:spcPts val="2100"/>
              </a:spcBef>
              <a:spcAft>
                <a:spcPts val="0"/>
              </a:spcAft>
              <a:buSzPts val="1800"/>
              <a:buNone/>
              <a:defRPr sz="1800" b="1"/>
            </a:lvl4pPr>
            <a:lvl5pPr lvl="4" rtl="0">
              <a:spcBef>
                <a:spcPts val="2100"/>
              </a:spcBef>
              <a:spcAft>
                <a:spcPts val="0"/>
              </a:spcAft>
              <a:buSzPts val="1800"/>
              <a:buNone/>
              <a:defRPr sz="1800" b="1"/>
            </a:lvl5pPr>
            <a:lvl6pPr lvl="5" rtl="0">
              <a:spcBef>
                <a:spcPts val="2100"/>
              </a:spcBef>
              <a:spcAft>
                <a:spcPts val="0"/>
              </a:spcAft>
              <a:buSzPts val="1800"/>
              <a:buNone/>
              <a:defRPr sz="1800" b="1"/>
            </a:lvl6pPr>
            <a:lvl7pPr lvl="6" rtl="0">
              <a:spcBef>
                <a:spcPts val="2100"/>
              </a:spcBef>
              <a:spcAft>
                <a:spcPts val="0"/>
              </a:spcAft>
              <a:buSzPts val="1800"/>
              <a:buNone/>
              <a:defRPr sz="1800" b="1"/>
            </a:lvl7pPr>
            <a:lvl8pPr lvl="7" rtl="0">
              <a:spcBef>
                <a:spcPts val="2100"/>
              </a:spcBef>
              <a:spcAft>
                <a:spcPts val="0"/>
              </a:spcAft>
              <a:buSzPts val="1800"/>
              <a:buNone/>
              <a:defRPr sz="1800" b="1"/>
            </a:lvl8pPr>
            <a:lvl9pPr lvl="8" rtl="0">
              <a:spcBef>
                <a:spcPts val="2100"/>
              </a:spcBef>
              <a:spcAft>
                <a:spcPts val="2100"/>
              </a:spcAft>
              <a:buSzPts val="1800"/>
              <a:buNone/>
              <a:defRPr sz="1800" b="1"/>
            </a:lvl9pPr>
          </a:lstStyle>
          <a:p>
            <a:endParaRPr/>
          </a:p>
        </p:txBody>
      </p:sp>
      <p:sp>
        <p:nvSpPr>
          <p:cNvPr id="1819" name="Google Shape;1819;p17"/>
          <p:cNvSpPr txBox="1">
            <a:spLocks noGrp="1"/>
          </p:cNvSpPr>
          <p:nvPr>
            <p:ph type="title"/>
          </p:nvPr>
        </p:nvSpPr>
        <p:spPr>
          <a:xfrm>
            <a:off x="1735463" y="593375"/>
            <a:ext cx="8087100" cy="763500"/>
          </a:xfrm>
          <a:prstGeom prst="rect">
            <a:avLst/>
          </a:prstGeom>
        </p:spPr>
        <p:txBody>
          <a:bodyPr spcFirstLastPara="1" wrap="square" lIns="121900" tIns="121900" rIns="121900" bIns="121900" anchor="t" anchorCtr="0">
            <a:noAutofit/>
          </a:bodyPr>
          <a:lstStyle>
            <a:lvl1pPr marL="0" marR="0" lvl="0" indent="0" algn="ctr" rtl="0">
              <a:lnSpc>
                <a:spcPct val="100000"/>
              </a:lnSpc>
              <a:spcBef>
                <a:spcPts val="0"/>
              </a:spcBef>
              <a:spcAft>
                <a:spcPts val="0"/>
              </a:spcAft>
              <a:buClr>
                <a:schemeClr val="dk1"/>
              </a:buClr>
              <a:buSzPts val="4000"/>
              <a:buFont typeface="Aldrich"/>
              <a:buNone/>
              <a:defRPr/>
            </a:lvl1pPr>
            <a:lvl2pPr lvl="1" algn="ctr"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2pPr>
            <a:lvl3pPr lvl="2" algn="ctr"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3pPr>
            <a:lvl4pPr lvl="3" algn="ctr"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4pPr>
            <a:lvl5pPr lvl="4" algn="ctr"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5pPr>
            <a:lvl6pPr lvl="5" algn="ctr"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6pPr>
            <a:lvl7pPr lvl="6" algn="ctr"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7pPr>
            <a:lvl8pPr lvl="7" algn="ctr"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8pPr>
            <a:lvl9pPr lvl="8" algn="ctr"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9pPr>
          </a:lstStyle>
          <a:p>
            <a:endParaRPr/>
          </a:p>
        </p:txBody>
      </p:sp>
      <p:sp>
        <p:nvSpPr>
          <p:cNvPr id="1820" name="Google Shape;1820;p17"/>
          <p:cNvSpPr txBox="1">
            <a:spLocks noGrp="1"/>
          </p:cNvSpPr>
          <p:nvPr>
            <p:ph type="body" idx="3"/>
          </p:nvPr>
        </p:nvSpPr>
        <p:spPr>
          <a:xfrm>
            <a:off x="8378500" y="3080375"/>
            <a:ext cx="3397800" cy="1553400"/>
          </a:xfrm>
          <a:prstGeom prst="rect">
            <a:avLst/>
          </a:prstGeom>
        </p:spPr>
        <p:txBody>
          <a:bodyPr spcFirstLastPara="1" wrap="square" lIns="121900" tIns="121900" rIns="121900" bIns="121900" anchor="t" anchorCtr="0">
            <a:noAutofit/>
          </a:bodyPr>
          <a:lstStyle>
            <a:lvl1pPr marL="457200" lvl="0" indent="-317500">
              <a:lnSpc>
                <a:spcPct val="100000"/>
              </a:lnSpc>
              <a:spcBef>
                <a:spcPts val="0"/>
              </a:spcBef>
              <a:spcAft>
                <a:spcPts val="0"/>
              </a:spcAft>
              <a:buSzPts val="1400"/>
              <a:buChar char="●"/>
              <a:defRPr sz="1400"/>
            </a:lvl1pPr>
            <a:lvl2pPr marL="914400" lvl="1" indent="-317500">
              <a:lnSpc>
                <a:spcPct val="100000"/>
              </a:lnSpc>
              <a:spcBef>
                <a:spcPts val="0"/>
              </a:spcBef>
              <a:spcAft>
                <a:spcPts val="0"/>
              </a:spcAft>
              <a:buSzPts val="1400"/>
              <a:buChar char="○"/>
              <a:defRPr sz="1400"/>
            </a:lvl2pPr>
            <a:lvl3pPr marL="1371600" lvl="2" indent="-317500">
              <a:lnSpc>
                <a:spcPct val="100000"/>
              </a:lnSpc>
              <a:spcBef>
                <a:spcPts val="0"/>
              </a:spcBef>
              <a:spcAft>
                <a:spcPts val="0"/>
              </a:spcAft>
              <a:buSzPts val="1400"/>
              <a:buChar char="■"/>
              <a:defRPr sz="1400"/>
            </a:lvl3pPr>
            <a:lvl4pPr marL="1828800" lvl="3" indent="-317500">
              <a:lnSpc>
                <a:spcPct val="100000"/>
              </a:lnSpc>
              <a:spcBef>
                <a:spcPts val="0"/>
              </a:spcBef>
              <a:spcAft>
                <a:spcPts val="0"/>
              </a:spcAft>
              <a:buSzPts val="1400"/>
              <a:buChar char="●"/>
              <a:defRPr sz="1400"/>
            </a:lvl4pPr>
            <a:lvl5pPr marL="2286000" lvl="4" indent="-317500">
              <a:lnSpc>
                <a:spcPct val="100000"/>
              </a:lnSpc>
              <a:spcBef>
                <a:spcPts val="0"/>
              </a:spcBef>
              <a:spcAft>
                <a:spcPts val="0"/>
              </a:spcAft>
              <a:buSzPts val="1400"/>
              <a:buChar char="○"/>
              <a:defRPr sz="1400"/>
            </a:lvl5pPr>
            <a:lvl6pPr marL="2743200" lvl="5" indent="-317500">
              <a:lnSpc>
                <a:spcPct val="100000"/>
              </a:lnSpc>
              <a:spcBef>
                <a:spcPts val="0"/>
              </a:spcBef>
              <a:spcAft>
                <a:spcPts val="0"/>
              </a:spcAft>
              <a:buSzPts val="1400"/>
              <a:buChar char="■"/>
              <a:defRPr sz="1400"/>
            </a:lvl6pPr>
            <a:lvl7pPr marL="3200400" lvl="6" indent="-317500">
              <a:lnSpc>
                <a:spcPct val="100000"/>
              </a:lnSpc>
              <a:spcBef>
                <a:spcPts val="0"/>
              </a:spcBef>
              <a:spcAft>
                <a:spcPts val="0"/>
              </a:spcAft>
              <a:buSzPts val="1400"/>
              <a:buChar char="●"/>
              <a:defRPr sz="1400"/>
            </a:lvl7pPr>
            <a:lvl8pPr marL="3657600" lvl="7" indent="-317500">
              <a:lnSpc>
                <a:spcPct val="100000"/>
              </a:lnSpc>
              <a:spcBef>
                <a:spcPts val="0"/>
              </a:spcBef>
              <a:spcAft>
                <a:spcPts val="0"/>
              </a:spcAft>
              <a:buSzPts val="1400"/>
              <a:buChar char="○"/>
              <a:defRPr sz="1400"/>
            </a:lvl8pPr>
            <a:lvl9pPr marL="4114800" lvl="8" indent="-317500">
              <a:lnSpc>
                <a:spcPct val="100000"/>
              </a:lnSpc>
              <a:spcBef>
                <a:spcPts val="0"/>
              </a:spcBef>
              <a:spcAft>
                <a:spcPts val="0"/>
              </a:spcAft>
              <a:buSzPts val="1400"/>
              <a:buChar char="■"/>
              <a:defRPr sz="1400"/>
            </a:lvl9pPr>
          </a:lstStyle>
          <a:p>
            <a:endParaRPr/>
          </a:p>
        </p:txBody>
      </p:sp>
      <p:sp>
        <p:nvSpPr>
          <p:cNvPr id="1821" name="Google Shape;1821;p17"/>
          <p:cNvSpPr txBox="1">
            <a:spLocks noGrp="1"/>
          </p:cNvSpPr>
          <p:nvPr>
            <p:ph type="body" idx="4"/>
          </p:nvPr>
        </p:nvSpPr>
        <p:spPr>
          <a:xfrm>
            <a:off x="8378500" y="4506700"/>
            <a:ext cx="3397800" cy="1553400"/>
          </a:xfrm>
          <a:prstGeom prst="rect">
            <a:avLst/>
          </a:prstGeom>
        </p:spPr>
        <p:txBody>
          <a:bodyPr spcFirstLastPara="1" wrap="square" lIns="121900" tIns="121900" rIns="121900" bIns="121900" anchor="t" anchorCtr="0">
            <a:noAutofit/>
          </a:bodyPr>
          <a:lstStyle>
            <a:lvl1pPr marL="457200" lvl="0" indent="-317500" rtl="0">
              <a:lnSpc>
                <a:spcPct val="100000"/>
              </a:lnSpc>
              <a:spcBef>
                <a:spcPts val="0"/>
              </a:spcBef>
              <a:spcAft>
                <a:spcPts val="0"/>
              </a:spcAft>
              <a:buSzPts val="1400"/>
              <a:buChar char="●"/>
              <a:defRPr sz="1400"/>
            </a:lvl1pPr>
            <a:lvl2pPr marL="914400" lvl="1" indent="-317500" rtl="0">
              <a:lnSpc>
                <a:spcPct val="100000"/>
              </a:lnSpc>
              <a:spcBef>
                <a:spcPts val="0"/>
              </a:spcBef>
              <a:spcAft>
                <a:spcPts val="0"/>
              </a:spcAft>
              <a:buSzPts val="1400"/>
              <a:buChar char="○"/>
              <a:defRPr sz="1400"/>
            </a:lvl2pPr>
            <a:lvl3pPr marL="1371600" lvl="2" indent="-317500" rtl="0">
              <a:lnSpc>
                <a:spcPct val="100000"/>
              </a:lnSpc>
              <a:spcBef>
                <a:spcPts val="0"/>
              </a:spcBef>
              <a:spcAft>
                <a:spcPts val="0"/>
              </a:spcAft>
              <a:buSzPts val="1400"/>
              <a:buChar char="■"/>
              <a:defRPr sz="1400"/>
            </a:lvl3pPr>
            <a:lvl4pPr marL="1828800" lvl="3" indent="-317500" rtl="0">
              <a:lnSpc>
                <a:spcPct val="100000"/>
              </a:lnSpc>
              <a:spcBef>
                <a:spcPts val="0"/>
              </a:spcBef>
              <a:spcAft>
                <a:spcPts val="0"/>
              </a:spcAft>
              <a:buSzPts val="1400"/>
              <a:buChar char="●"/>
              <a:defRPr sz="1400"/>
            </a:lvl4pPr>
            <a:lvl5pPr marL="2286000" lvl="4" indent="-317500" rtl="0">
              <a:lnSpc>
                <a:spcPct val="100000"/>
              </a:lnSpc>
              <a:spcBef>
                <a:spcPts val="0"/>
              </a:spcBef>
              <a:spcAft>
                <a:spcPts val="0"/>
              </a:spcAft>
              <a:buSzPts val="1400"/>
              <a:buChar char="○"/>
              <a:defRPr sz="1400"/>
            </a:lvl5pPr>
            <a:lvl6pPr marL="2743200" lvl="5" indent="-317500" rtl="0">
              <a:lnSpc>
                <a:spcPct val="100000"/>
              </a:lnSpc>
              <a:spcBef>
                <a:spcPts val="0"/>
              </a:spcBef>
              <a:spcAft>
                <a:spcPts val="0"/>
              </a:spcAft>
              <a:buSzPts val="1400"/>
              <a:buChar char="■"/>
              <a:defRPr sz="1400"/>
            </a:lvl6pPr>
            <a:lvl7pPr marL="3200400" lvl="6" indent="-317500" rtl="0">
              <a:lnSpc>
                <a:spcPct val="100000"/>
              </a:lnSpc>
              <a:spcBef>
                <a:spcPts val="0"/>
              </a:spcBef>
              <a:spcAft>
                <a:spcPts val="0"/>
              </a:spcAft>
              <a:buSzPts val="1400"/>
              <a:buChar char="●"/>
              <a:defRPr sz="1400"/>
            </a:lvl7pPr>
            <a:lvl8pPr marL="3657600" lvl="7" indent="-317500" rtl="0">
              <a:lnSpc>
                <a:spcPct val="100000"/>
              </a:lnSpc>
              <a:spcBef>
                <a:spcPts val="0"/>
              </a:spcBef>
              <a:spcAft>
                <a:spcPts val="0"/>
              </a:spcAft>
              <a:buSzPts val="1400"/>
              <a:buChar char="○"/>
              <a:defRPr sz="1400"/>
            </a:lvl8pPr>
            <a:lvl9pPr marL="4114800" lvl="8" indent="-317500" rtl="0">
              <a:lnSpc>
                <a:spcPct val="100000"/>
              </a:lnSpc>
              <a:spcBef>
                <a:spcPts val="0"/>
              </a:spcBef>
              <a:spcAft>
                <a:spcPts val="0"/>
              </a:spcAft>
              <a:buSzPts val="1400"/>
              <a:buChar char="■"/>
              <a:defRPr sz="1400"/>
            </a:lvl9pPr>
          </a:lstStyle>
          <a:p>
            <a:endParaRPr/>
          </a:p>
        </p:txBody>
      </p:sp>
      <p:grpSp>
        <p:nvGrpSpPr>
          <p:cNvPr id="1822" name="Google Shape;1822;p17"/>
          <p:cNvGrpSpPr/>
          <p:nvPr/>
        </p:nvGrpSpPr>
        <p:grpSpPr>
          <a:xfrm flipH="1">
            <a:off x="11216463" y="1558458"/>
            <a:ext cx="675221" cy="453324"/>
            <a:chOff x="10624861" y="3933984"/>
            <a:chExt cx="1115330" cy="748800"/>
          </a:xfrm>
        </p:grpSpPr>
        <p:cxnSp>
          <p:nvCxnSpPr>
            <p:cNvPr id="1823" name="Google Shape;1823;p17"/>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824" name="Google Shape;1824;p17"/>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825" name="Google Shape;1825;p17"/>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826" name="Google Shape;1826;p17"/>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827" name="Google Shape;1827;p17"/>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828" name="Google Shape;1828;p17"/>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829" name="Google Shape;1829;p17"/>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1830" name="Google Shape;1830;p17"/>
          <p:cNvGrpSpPr/>
          <p:nvPr/>
        </p:nvGrpSpPr>
        <p:grpSpPr>
          <a:xfrm>
            <a:off x="6764772" y="217902"/>
            <a:ext cx="5243088" cy="1023875"/>
            <a:chOff x="6764772" y="217902"/>
            <a:chExt cx="5243088" cy="1023875"/>
          </a:xfrm>
        </p:grpSpPr>
        <p:sp>
          <p:nvSpPr>
            <p:cNvPr id="1831" name="Google Shape;1831;p17"/>
            <p:cNvSpPr/>
            <p:nvPr/>
          </p:nvSpPr>
          <p:spPr>
            <a:xfrm flipH="1">
              <a:off x="11553289" y="217902"/>
              <a:ext cx="453600" cy="4536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832" name="Google Shape;1832;p17"/>
            <p:cNvSpPr/>
            <p:nvPr/>
          </p:nvSpPr>
          <p:spPr>
            <a:xfrm flipH="1">
              <a:off x="11554260" y="671491"/>
              <a:ext cx="453600" cy="4536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nvGrpSpPr>
            <p:cNvPr id="1833" name="Google Shape;1833;p17"/>
            <p:cNvGrpSpPr/>
            <p:nvPr/>
          </p:nvGrpSpPr>
          <p:grpSpPr>
            <a:xfrm flipH="1">
              <a:off x="11665882" y="663994"/>
              <a:ext cx="223860" cy="453324"/>
              <a:chOff x="10628069" y="2437255"/>
              <a:chExt cx="369772" cy="748800"/>
            </a:xfrm>
          </p:grpSpPr>
          <p:cxnSp>
            <p:nvCxnSpPr>
              <p:cNvPr id="1834" name="Google Shape;1834;p17"/>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835" name="Google Shape;1835;p17"/>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836" name="Google Shape;1836;p17"/>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1837" name="Google Shape;1837;p17"/>
            <p:cNvSpPr/>
            <p:nvPr/>
          </p:nvSpPr>
          <p:spPr>
            <a:xfrm flipH="1">
              <a:off x="11656997" y="329737"/>
              <a:ext cx="240000" cy="240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838" name="Google Shape;1838;p17"/>
            <p:cNvSpPr/>
            <p:nvPr/>
          </p:nvSpPr>
          <p:spPr>
            <a:xfrm flipH="1">
              <a:off x="11715006" y="387528"/>
              <a:ext cx="124200" cy="1242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839" name="Google Shape;1839;p17"/>
            <p:cNvSpPr/>
            <p:nvPr/>
          </p:nvSpPr>
          <p:spPr>
            <a:xfrm rot="-5400000" flipH="1">
              <a:off x="11098669" y="672673"/>
              <a:ext cx="453600" cy="453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nvGrpSpPr>
            <p:cNvPr id="1840" name="Google Shape;1840;p17"/>
            <p:cNvGrpSpPr/>
            <p:nvPr/>
          </p:nvGrpSpPr>
          <p:grpSpPr>
            <a:xfrm flipH="1">
              <a:off x="6764772" y="676524"/>
              <a:ext cx="0" cy="565253"/>
              <a:chOff x="11559210" y="2457954"/>
              <a:chExt cx="0" cy="933685"/>
            </a:xfrm>
          </p:grpSpPr>
          <p:cxnSp>
            <p:nvCxnSpPr>
              <p:cNvPr id="1841" name="Google Shape;1841;p17"/>
              <p:cNvCxnSpPr/>
              <p:nvPr/>
            </p:nvCxnSpPr>
            <p:spPr>
              <a:xfrm>
                <a:off x="11559210" y="264283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842" name="Google Shape;1842;p17"/>
              <p:cNvCxnSpPr/>
              <p:nvPr/>
            </p:nvCxnSpPr>
            <p:spPr>
              <a:xfrm>
                <a:off x="11559210" y="245795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1844" name="Google Shape;1844;p17"/>
            <p:cNvSpPr/>
            <p:nvPr/>
          </p:nvSpPr>
          <p:spPr>
            <a:xfrm flipH="1">
              <a:off x="11112777" y="233096"/>
              <a:ext cx="426300" cy="4263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845" name="Google Shape;1845;p17"/>
            <p:cNvSpPr/>
            <p:nvPr/>
          </p:nvSpPr>
          <p:spPr>
            <a:xfrm flipH="1">
              <a:off x="11209235" y="322938"/>
              <a:ext cx="240000" cy="240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846" name="Google Shape;1846;p17"/>
            <p:cNvSpPr/>
            <p:nvPr/>
          </p:nvSpPr>
          <p:spPr>
            <a:xfrm flipH="1">
              <a:off x="11267244" y="380729"/>
              <a:ext cx="124200" cy="1242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grpSp>
        <p:nvGrpSpPr>
          <p:cNvPr id="1847" name="Google Shape;1847;p17"/>
          <p:cNvGrpSpPr/>
          <p:nvPr/>
        </p:nvGrpSpPr>
        <p:grpSpPr>
          <a:xfrm flipH="1">
            <a:off x="11215492" y="1116568"/>
            <a:ext cx="675221" cy="453324"/>
            <a:chOff x="10626465" y="3184818"/>
            <a:chExt cx="1115330" cy="748800"/>
          </a:xfrm>
        </p:grpSpPr>
        <p:cxnSp>
          <p:nvCxnSpPr>
            <p:cNvPr id="1848" name="Google Shape;1848;p17"/>
            <p:cNvCxnSpPr/>
            <p:nvPr/>
          </p:nvCxnSpPr>
          <p:spPr>
            <a:xfrm>
              <a:off x="10998241"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849" name="Google Shape;1849;p17"/>
            <p:cNvCxnSpPr/>
            <p:nvPr/>
          </p:nvCxnSpPr>
          <p:spPr>
            <a:xfrm>
              <a:off x="10812353"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850" name="Google Shape;1850;p17"/>
            <p:cNvCxnSpPr/>
            <p:nvPr/>
          </p:nvCxnSpPr>
          <p:spPr>
            <a:xfrm>
              <a:off x="1062646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851" name="Google Shape;1851;p17"/>
            <p:cNvCxnSpPr/>
            <p:nvPr/>
          </p:nvCxnSpPr>
          <p:spPr>
            <a:xfrm>
              <a:off x="1155590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852" name="Google Shape;1852;p17"/>
            <p:cNvCxnSpPr/>
            <p:nvPr/>
          </p:nvCxnSpPr>
          <p:spPr>
            <a:xfrm>
              <a:off x="11370017"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853" name="Google Shape;1853;p17"/>
            <p:cNvCxnSpPr/>
            <p:nvPr/>
          </p:nvCxnSpPr>
          <p:spPr>
            <a:xfrm>
              <a:off x="11184129"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854" name="Google Shape;1854;p17"/>
            <p:cNvCxnSpPr/>
            <p:nvPr/>
          </p:nvCxnSpPr>
          <p:spPr>
            <a:xfrm>
              <a:off x="11741795" y="3184818"/>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1855" name="Google Shape;1855;p17"/>
          <p:cNvSpPr/>
          <p:nvPr/>
        </p:nvSpPr>
        <p:spPr>
          <a:xfrm flipH="1">
            <a:off x="11552079" y="1129105"/>
            <a:ext cx="460500" cy="4428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856" name="Google Shape;1856;p17"/>
          <p:cNvSpPr/>
          <p:nvPr/>
        </p:nvSpPr>
        <p:spPr>
          <a:xfrm rot="5400000" flipH="1">
            <a:off x="11086943" y="1120360"/>
            <a:ext cx="460500" cy="4428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nvGrpSpPr>
          <p:cNvPr id="1857" name="Google Shape;1857;p17"/>
          <p:cNvGrpSpPr/>
          <p:nvPr/>
        </p:nvGrpSpPr>
        <p:grpSpPr>
          <a:xfrm rot="10800000" flipH="1">
            <a:off x="11096040" y="1571281"/>
            <a:ext cx="916730" cy="460407"/>
            <a:chOff x="10576560" y="3328633"/>
            <a:chExt cx="1514255" cy="760500"/>
          </a:xfrm>
        </p:grpSpPr>
        <p:sp>
          <p:nvSpPr>
            <p:cNvPr id="1858" name="Google Shape;1858;p17"/>
            <p:cNvSpPr/>
            <p:nvPr/>
          </p:nvSpPr>
          <p:spPr>
            <a:xfrm>
              <a:off x="10576560" y="335761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859" name="Google Shape;1859;p17"/>
            <p:cNvSpPr/>
            <p:nvPr/>
          </p:nvSpPr>
          <p:spPr>
            <a:xfrm rot="-5400000">
              <a:off x="11344865" y="334318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sp>
        <p:nvSpPr>
          <p:cNvPr id="1860" name="Google Shape;1860;p17"/>
          <p:cNvSpPr/>
          <p:nvPr/>
        </p:nvSpPr>
        <p:spPr>
          <a:xfrm rot="-2700000" flipH="1">
            <a:off x="11384805" y="1410356"/>
            <a:ext cx="327532" cy="327532"/>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861" name="Google Shape;1861;p17"/>
          <p:cNvSpPr/>
          <p:nvPr/>
        </p:nvSpPr>
        <p:spPr>
          <a:xfrm flipH="1">
            <a:off x="11431659" y="1452541"/>
            <a:ext cx="240000" cy="240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862" name="Google Shape;1862;p17"/>
          <p:cNvSpPr/>
          <p:nvPr/>
        </p:nvSpPr>
        <p:spPr>
          <a:xfrm flipH="1">
            <a:off x="11489607" y="1510392"/>
            <a:ext cx="124200" cy="1242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nvGrpSpPr>
          <p:cNvPr id="1873" name="Google Shape;1873;p17"/>
          <p:cNvGrpSpPr/>
          <p:nvPr/>
        </p:nvGrpSpPr>
        <p:grpSpPr>
          <a:xfrm rot="59618" flipH="1">
            <a:off x="10160743" y="215579"/>
            <a:ext cx="928647" cy="928590"/>
            <a:chOff x="3247624" y="213651"/>
            <a:chExt cx="1533709" cy="1533614"/>
          </a:xfrm>
        </p:grpSpPr>
        <p:sp>
          <p:nvSpPr>
            <p:cNvPr id="1874" name="Google Shape;1874;p17"/>
            <p:cNvSpPr/>
            <p:nvPr/>
          </p:nvSpPr>
          <p:spPr>
            <a:xfrm rot="-2642172" flipH="1">
              <a:off x="3472138" y="438179"/>
              <a:ext cx="1084572" cy="1084572"/>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875" name="Google Shape;1875;p17"/>
            <p:cNvSpPr/>
            <p:nvPr/>
          </p:nvSpPr>
          <p:spPr>
            <a:xfrm rot="8157828" flipH="1">
              <a:off x="3472247" y="438165"/>
              <a:ext cx="1084572" cy="1084572"/>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sp>
        <p:nvSpPr>
          <p:cNvPr id="1876" name="Google Shape;1876;p17"/>
          <p:cNvSpPr/>
          <p:nvPr/>
        </p:nvSpPr>
        <p:spPr>
          <a:xfrm flipH="1">
            <a:off x="10412033" y="466377"/>
            <a:ext cx="426300" cy="4263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877" name="Google Shape;1877;p17"/>
          <p:cNvSpPr/>
          <p:nvPr/>
        </p:nvSpPr>
        <p:spPr>
          <a:xfrm flipH="1">
            <a:off x="10517192" y="571518"/>
            <a:ext cx="216000" cy="2160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878" name="Google Shape;1878;p17"/>
          <p:cNvSpPr/>
          <p:nvPr/>
        </p:nvSpPr>
        <p:spPr>
          <a:xfrm rot="10800000">
            <a:off x="309711" y="3093281"/>
            <a:ext cx="693600" cy="6936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879" name="Google Shape;1879;p17"/>
          <p:cNvSpPr/>
          <p:nvPr/>
        </p:nvSpPr>
        <p:spPr>
          <a:xfrm rot="10800000">
            <a:off x="425424" y="3208991"/>
            <a:ext cx="462300" cy="4623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880" name="Google Shape;1880;p17"/>
          <p:cNvSpPr/>
          <p:nvPr/>
        </p:nvSpPr>
        <p:spPr>
          <a:xfrm rot="10800000" flipH="1">
            <a:off x="308798" y="3093281"/>
            <a:ext cx="693600" cy="6936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881" name="Google Shape;1881;p17"/>
          <p:cNvSpPr/>
          <p:nvPr/>
        </p:nvSpPr>
        <p:spPr>
          <a:xfrm rot="5400000">
            <a:off x="-42866" y="2295180"/>
            <a:ext cx="924900" cy="439800"/>
          </a:xfrm>
          <a:prstGeom prst="triangle">
            <a:avLst>
              <a:gd name="adj" fmla="val 500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882" name="Google Shape;1882;p17"/>
          <p:cNvSpPr/>
          <p:nvPr/>
        </p:nvSpPr>
        <p:spPr>
          <a:xfrm flipH="1">
            <a:off x="197961" y="2055063"/>
            <a:ext cx="924900" cy="9249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883" name="Google Shape;1883;p17"/>
          <p:cNvSpPr/>
          <p:nvPr/>
        </p:nvSpPr>
        <p:spPr>
          <a:xfrm flipH="1">
            <a:off x="429386" y="2286241"/>
            <a:ext cx="462300" cy="4623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884" name="Google Shape;1884;p17"/>
          <p:cNvSpPr/>
          <p:nvPr/>
        </p:nvSpPr>
        <p:spPr>
          <a:xfrm flipH="1">
            <a:off x="544799" y="2401831"/>
            <a:ext cx="231300" cy="2313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885" name="Google Shape;1885;p17"/>
          <p:cNvSpPr/>
          <p:nvPr/>
        </p:nvSpPr>
        <p:spPr>
          <a:xfrm flipH="1">
            <a:off x="313674" y="2170652"/>
            <a:ext cx="693600" cy="6936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886" name="Google Shape;1886;p17"/>
          <p:cNvSpPr/>
          <p:nvPr/>
        </p:nvSpPr>
        <p:spPr>
          <a:xfrm flipH="1">
            <a:off x="205693" y="1119538"/>
            <a:ext cx="903300" cy="927300"/>
          </a:xfrm>
          <a:prstGeom prst="teardrop">
            <a:avLst>
              <a:gd name="adj" fmla="val 100000"/>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887" name="Google Shape;1887;p17"/>
          <p:cNvSpPr/>
          <p:nvPr/>
        </p:nvSpPr>
        <p:spPr>
          <a:xfrm rot="-5400000">
            <a:off x="197990" y="192709"/>
            <a:ext cx="909000" cy="909000"/>
          </a:xfrm>
          <a:prstGeom prst="arc">
            <a:avLst>
              <a:gd name="adj1" fmla="val 16200000"/>
              <a:gd name="adj2" fmla="val 125862"/>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888" name="Google Shape;1888;p17"/>
          <p:cNvSpPr/>
          <p:nvPr/>
        </p:nvSpPr>
        <p:spPr>
          <a:xfrm rot="5400000">
            <a:off x="198127" y="661765"/>
            <a:ext cx="462300" cy="462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nvGrpSpPr>
          <p:cNvPr id="1889" name="Google Shape;1889;p17"/>
          <p:cNvGrpSpPr/>
          <p:nvPr/>
        </p:nvGrpSpPr>
        <p:grpSpPr>
          <a:xfrm rot="-5400000">
            <a:off x="414409" y="422820"/>
            <a:ext cx="935052" cy="469533"/>
            <a:chOff x="10576560" y="3328633"/>
            <a:chExt cx="1514255" cy="760500"/>
          </a:xfrm>
        </p:grpSpPr>
        <p:sp>
          <p:nvSpPr>
            <p:cNvPr id="1890" name="Google Shape;1890;p17"/>
            <p:cNvSpPr/>
            <p:nvPr/>
          </p:nvSpPr>
          <p:spPr>
            <a:xfrm>
              <a:off x="10576560" y="335761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891" name="Google Shape;1891;p17"/>
            <p:cNvSpPr/>
            <p:nvPr/>
          </p:nvSpPr>
          <p:spPr>
            <a:xfrm rot="-5400000">
              <a:off x="11344865" y="334318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sp>
        <p:nvSpPr>
          <p:cNvPr id="1892" name="Google Shape;1892;p17"/>
          <p:cNvSpPr/>
          <p:nvPr/>
        </p:nvSpPr>
        <p:spPr>
          <a:xfrm flipH="1">
            <a:off x="432859" y="426086"/>
            <a:ext cx="476400" cy="476400"/>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893" name="Google Shape;1893;p17"/>
          <p:cNvSpPr/>
          <p:nvPr/>
        </p:nvSpPr>
        <p:spPr>
          <a:xfrm>
            <a:off x="434090" y="425095"/>
            <a:ext cx="476400" cy="4764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nvGrpSpPr>
          <p:cNvPr id="1894" name="Google Shape;1894;p17"/>
          <p:cNvGrpSpPr/>
          <p:nvPr/>
        </p:nvGrpSpPr>
        <p:grpSpPr>
          <a:xfrm rot="5400000">
            <a:off x="497206" y="477032"/>
            <a:ext cx="363461" cy="363402"/>
            <a:chOff x="9392653" y="5061283"/>
            <a:chExt cx="588600" cy="588600"/>
          </a:xfrm>
        </p:grpSpPr>
        <p:sp>
          <p:nvSpPr>
            <p:cNvPr id="1895" name="Google Shape;1895;p17"/>
            <p:cNvSpPr/>
            <p:nvPr/>
          </p:nvSpPr>
          <p:spPr>
            <a:xfrm>
              <a:off x="9392653" y="5061283"/>
              <a:ext cx="588600" cy="588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896" name="Google Shape;1896;p17"/>
            <p:cNvSpPr/>
            <p:nvPr/>
          </p:nvSpPr>
          <p:spPr>
            <a:xfrm>
              <a:off x="9508479" y="5177109"/>
              <a:ext cx="357000" cy="357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897" name="Google Shape;1897;p17"/>
            <p:cNvSpPr/>
            <p:nvPr/>
          </p:nvSpPr>
          <p:spPr>
            <a:xfrm>
              <a:off x="9608742" y="5277372"/>
              <a:ext cx="156600" cy="156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sp>
        <p:nvSpPr>
          <p:cNvPr id="1898" name="Google Shape;1898;p17"/>
          <p:cNvSpPr/>
          <p:nvPr/>
        </p:nvSpPr>
        <p:spPr>
          <a:xfrm>
            <a:off x="302847" y="1240525"/>
            <a:ext cx="685200" cy="685500"/>
          </a:xfrm>
          <a:prstGeom prst="arc">
            <a:avLst>
              <a:gd name="adj1" fmla="val 16200000"/>
              <a:gd name="adj2" fmla="val 10690623"/>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899" name="Google Shape;1899;p17"/>
          <p:cNvSpPr/>
          <p:nvPr/>
        </p:nvSpPr>
        <p:spPr>
          <a:xfrm>
            <a:off x="407348" y="1345028"/>
            <a:ext cx="476400" cy="476400"/>
          </a:xfrm>
          <a:prstGeom prst="arc">
            <a:avLst>
              <a:gd name="adj1" fmla="val 16200000"/>
              <a:gd name="adj2" fmla="val 10869229"/>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900" name="Google Shape;1900;p17"/>
          <p:cNvSpPr/>
          <p:nvPr/>
        </p:nvSpPr>
        <p:spPr>
          <a:xfrm rot="5400000">
            <a:off x="637919" y="1588915"/>
            <a:ext cx="462300" cy="462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901" name="Google Shape;1901;p17"/>
          <p:cNvSpPr/>
          <p:nvPr/>
        </p:nvSpPr>
        <p:spPr>
          <a:xfrm rot="5400000">
            <a:off x="559167" y="1501889"/>
            <a:ext cx="176400" cy="176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nvGrpSpPr>
          <p:cNvPr id="1902" name="Google Shape;1902;p17"/>
          <p:cNvGrpSpPr/>
          <p:nvPr/>
        </p:nvGrpSpPr>
        <p:grpSpPr>
          <a:xfrm rot="5400000">
            <a:off x="377338" y="1325948"/>
            <a:ext cx="257220" cy="33340"/>
            <a:chOff x="10578164" y="275923"/>
            <a:chExt cx="416551" cy="54000"/>
          </a:xfrm>
        </p:grpSpPr>
        <p:sp>
          <p:nvSpPr>
            <p:cNvPr id="1903" name="Google Shape;1903;p17"/>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904" name="Google Shape;1904;p17"/>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905" name="Google Shape;1905;p17"/>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grpSp>
        <p:nvGrpSpPr>
          <p:cNvPr id="1906" name="Google Shape;1906;p17"/>
          <p:cNvGrpSpPr/>
          <p:nvPr/>
        </p:nvGrpSpPr>
        <p:grpSpPr>
          <a:xfrm rot="5400000">
            <a:off x="282743" y="1325948"/>
            <a:ext cx="257220" cy="33340"/>
            <a:chOff x="10578164" y="275923"/>
            <a:chExt cx="416551" cy="54000"/>
          </a:xfrm>
        </p:grpSpPr>
        <p:sp>
          <p:nvSpPr>
            <p:cNvPr id="1907" name="Google Shape;1907;p17"/>
            <p:cNvSpPr/>
            <p:nvPr/>
          </p:nvSpPr>
          <p:spPr>
            <a:xfrm>
              <a:off x="10578164"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908" name="Google Shape;1908;p17"/>
            <p:cNvSpPr/>
            <p:nvPr/>
          </p:nvSpPr>
          <p:spPr>
            <a:xfrm>
              <a:off x="10759440"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909" name="Google Shape;1909;p17"/>
            <p:cNvSpPr/>
            <p:nvPr/>
          </p:nvSpPr>
          <p:spPr>
            <a:xfrm>
              <a:off x="10940715"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grpSp>
        <p:nvGrpSpPr>
          <p:cNvPr id="1910" name="Google Shape;1910;p17"/>
          <p:cNvGrpSpPr/>
          <p:nvPr/>
        </p:nvGrpSpPr>
        <p:grpSpPr>
          <a:xfrm rot="5400000">
            <a:off x="188148" y="1325948"/>
            <a:ext cx="257220" cy="33340"/>
            <a:chOff x="10578164" y="275923"/>
            <a:chExt cx="416551" cy="54000"/>
          </a:xfrm>
        </p:grpSpPr>
        <p:sp>
          <p:nvSpPr>
            <p:cNvPr id="1911" name="Google Shape;1911;p17"/>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912" name="Google Shape;1912;p17"/>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913" name="Google Shape;1913;p17"/>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grpSp>
        <p:nvGrpSpPr>
          <p:cNvPr id="1914" name="Google Shape;1914;p17"/>
          <p:cNvGrpSpPr/>
          <p:nvPr/>
        </p:nvGrpSpPr>
        <p:grpSpPr>
          <a:xfrm rot="5400000">
            <a:off x="830007" y="1800419"/>
            <a:ext cx="257220" cy="33340"/>
            <a:chOff x="10578164" y="275923"/>
            <a:chExt cx="416551" cy="54000"/>
          </a:xfrm>
        </p:grpSpPr>
        <p:sp>
          <p:nvSpPr>
            <p:cNvPr id="1915" name="Google Shape;1915;p17"/>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916" name="Google Shape;1916;p17"/>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917" name="Google Shape;1917;p17"/>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grpSp>
        <p:nvGrpSpPr>
          <p:cNvPr id="1918" name="Google Shape;1918;p17"/>
          <p:cNvGrpSpPr/>
          <p:nvPr/>
        </p:nvGrpSpPr>
        <p:grpSpPr>
          <a:xfrm rot="5400000">
            <a:off x="735412" y="1800419"/>
            <a:ext cx="257220" cy="33340"/>
            <a:chOff x="10578164" y="275923"/>
            <a:chExt cx="416551" cy="54000"/>
          </a:xfrm>
        </p:grpSpPr>
        <p:sp>
          <p:nvSpPr>
            <p:cNvPr id="1919" name="Google Shape;1919;p17"/>
            <p:cNvSpPr/>
            <p:nvPr/>
          </p:nvSpPr>
          <p:spPr>
            <a:xfrm>
              <a:off x="10578164"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920" name="Google Shape;1920;p17"/>
            <p:cNvSpPr/>
            <p:nvPr/>
          </p:nvSpPr>
          <p:spPr>
            <a:xfrm>
              <a:off x="10759440"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921" name="Google Shape;1921;p17"/>
            <p:cNvSpPr/>
            <p:nvPr/>
          </p:nvSpPr>
          <p:spPr>
            <a:xfrm>
              <a:off x="10940715"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grpSp>
        <p:nvGrpSpPr>
          <p:cNvPr id="1922" name="Google Shape;1922;p17"/>
          <p:cNvGrpSpPr/>
          <p:nvPr/>
        </p:nvGrpSpPr>
        <p:grpSpPr>
          <a:xfrm rot="5400000">
            <a:off x="640817" y="1800419"/>
            <a:ext cx="257220" cy="33340"/>
            <a:chOff x="10578164" y="275923"/>
            <a:chExt cx="416551" cy="54000"/>
          </a:xfrm>
        </p:grpSpPr>
        <p:sp>
          <p:nvSpPr>
            <p:cNvPr id="1923" name="Google Shape;1923;p17"/>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924" name="Google Shape;1924;p17"/>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925" name="Google Shape;1925;p17"/>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sp>
        <p:nvSpPr>
          <p:cNvPr id="1926" name="Google Shape;1926;p17"/>
          <p:cNvSpPr/>
          <p:nvPr/>
        </p:nvSpPr>
        <p:spPr>
          <a:xfrm rot="5400000">
            <a:off x="635797" y="2051640"/>
            <a:ext cx="462300" cy="4623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927" name="Google Shape;1927;p17"/>
          <p:cNvSpPr/>
          <p:nvPr/>
        </p:nvSpPr>
        <p:spPr>
          <a:xfrm>
            <a:off x="646418" y="2523139"/>
            <a:ext cx="462300" cy="4623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nvGrpSpPr>
          <p:cNvPr id="1928" name="Google Shape;1928;p17"/>
          <p:cNvGrpSpPr/>
          <p:nvPr/>
        </p:nvGrpSpPr>
        <p:grpSpPr>
          <a:xfrm rot="5400000">
            <a:off x="526192" y="2286663"/>
            <a:ext cx="697193" cy="462309"/>
            <a:chOff x="10624861" y="3933984"/>
            <a:chExt cx="1115330" cy="748800"/>
          </a:xfrm>
        </p:grpSpPr>
        <p:cxnSp>
          <p:nvCxnSpPr>
            <p:cNvPr id="1929" name="Google Shape;1929;p17"/>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930" name="Google Shape;1930;p17"/>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931" name="Google Shape;1931;p17"/>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932" name="Google Shape;1932;p17"/>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933" name="Google Shape;1933;p17"/>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934" name="Google Shape;1934;p17"/>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935" name="Google Shape;1935;p17"/>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1936" name="Google Shape;1936;p17"/>
          <p:cNvSpPr/>
          <p:nvPr/>
        </p:nvSpPr>
        <p:spPr>
          <a:xfrm rot="10800000">
            <a:off x="204658" y="2996939"/>
            <a:ext cx="909000" cy="909000"/>
          </a:xfrm>
          <a:prstGeom prst="arc">
            <a:avLst>
              <a:gd name="adj1" fmla="val 16200000"/>
              <a:gd name="adj2" fmla="val 125862"/>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937" name="Google Shape;1937;p17"/>
          <p:cNvSpPr/>
          <p:nvPr/>
        </p:nvSpPr>
        <p:spPr>
          <a:xfrm rot="10800000" flipH="1">
            <a:off x="193211" y="2981037"/>
            <a:ext cx="924900" cy="9249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938" name="Google Shape;1938;p17"/>
          <p:cNvSpPr/>
          <p:nvPr/>
        </p:nvSpPr>
        <p:spPr>
          <a:xfrm rot="10800000" flipH="1">
            <a:off x="424385" y="3208991"/>
            <a:ext cx="462300" cy="4623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939" name="Google Shape;1939;p17"/>
          <p:cNvSpPr/>
          <p:nvPr/>
        </p:nvSpPr>
        <p:spPr>
          <a:xfrm rot="10800000" flipH="1">
            <a:off x="539972" y="3324402"/>
            <a:ext cx="231300" cy="2313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nvGrpSpPr>
          <p:cNvPr id="134" name="Group 133"/>
          <p:cNvGrpSpPr/>
          <p:nvPr userDrawn="1"/>
        </p:nvGrpSpPr>
        <p:grpSpPr>
          <a:xfrm flipV="1">
            <a:off x="11102195" y="773498"/>
            <a:ext cx="431321" cy="207753"/>
            <a:chOff x="11184673" y="2647468"/>
            <a:chExt cx="748937" cy="369772"/>
          </a:xfrm>
        </p:grpSpPr>
        <p:cxnSp>
          <p:nvCxnSpPr>
            <p:cNvPr id="135" name="Straight Connector 134"/>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015 Timeline">
  <p:cSld name="CUSTOM_14">
    <p:spTree>
      <p:nvGrpSpPr>
        <p:cNvPr id="1" name="Shape 1940"/>
        <p:cNvGrpSpPr/>
        <p:nvPr/>
      </p:nvGrpSpPr>
      <p:grpSpPr>
        <a:xfrm>
          <a:off x="0" y="0"/>
          <a:ext cx="0" cy="0"/>
          <a:chOff x="0" y="0"/>
          <a:chExt cx="0" cy="0"/>
        </a:xfrm>
      </p:grpSpPr>
      <p:sp>
        <p:nvSpPr>
          <p:cNvPr id="1941" name="Google Shape;1941;p18"/>
          <p:cNvSpPr txBox="1">
            <a:spLocks noGrp="1"/>
          </p:cNvSpPr>
          <p:nvPr>
            <p:ph type="subTitle" idx="1"/>
          </p:nvPr>
        </p:nvSpPr>
        <p:spPr>
          <a:xfrm>
            <a:off x="415600" y="2316000"/>
            <a:ext cx="1997700" cy="606900"/>
          </a:xfrm>
          <a:prstGeom prst="rect">
            <a:avLst/>
          </a:prstGeom>
        </p:spPr>
        <p:txBody>
          <a:bodyPr spcFirstLastPara="1" wrap="square" lIns="121900" tIns="121900" rIns="121900" bIns="121900" anchor="t" anchorCtr="0">
            <a:noAutofit/>
          </a:bodyPr>
          <a:lstStyle>
            <a:lvl1pPr lvl="0" algn="ctr" rtl="0">
              <a:spcBef>
                <a:spcPts val="0"/>
              </a:spcBef>
              <a:spcAft>
                <a:spcPts val="0"/>
              </a:spcAft>
              <a:buSzPts val="2200"/>
              <a:buNone/>
              <a:defRPr sz="2200" b="1"/>
            </a:lvl1pPr>
            <a:lvl2pPr lvl="1" algn="ctr" rtl="0">
              <a:spcBef>
                <a:spcPts val="2100"/>
              </a:spcBef>
              <a:spcAft>
                <a:spcPts val="0"/>
              </a:spcAft>
              <a:buSzPts val="2200"/>
              <a:buNone/>
              <a:defRPr sz="2200" b="1"/>
            </a:lvl2pPr>
            <a:lvl3pPr lvl="2" algn="ctr" rtl="0">
              <a:spcBef>
                <a:spcPts val="2100"/>
              </a:spcBef>
              <a:spcAft>
                <a:spcPts val="0"/>
              </a:spcAft>
              <a:buSzPts val="2200"/>
              <a:buNone/>
              <a:defRPr sz="2200" b="1"/>
            </a:lvl3pPr>
            <a:lvl4pPr lvl="3" algn="ctr" rtl="0">
              <a:spcBef>
                <a:spcPts val="2100"/>
              </a:spcBef>
              <a:spcAft>
                <a:spcPts val="0"/>
              </a:spcAft>
              <a:buSzPts val="2200"/>
              <a:buNone/>
              <a:defRPr sz="2200" b="1"/>
            </a:lvl4pPr>
            <a:lvl5pPr lvl="4" algn="ctr" rtl="0">
              <a:spcBef>
                <a:spcPts val="2100"/>
              </a:spcBef>
              <a:spcAft>
                <a:spcPts val="0"/>
              </a:spcAft>
              <a:buSzPts val="2200"/>
              <a:buNone/>
              <a:defRPr sz="2200" b="1"/>
            </a:lvl5pPr>
            <a:lvl6pPr lvl="5" algn="ctr" rtl="0">
              <a:spcBef>
                <a:spcPts val="2100"/>
              </a:spcBef>
              <a:spcAft>
                <a:spcPts val="0"/>
              </a:spcAft>
              <a:buSzPts val="2200"/>
              <a:buNone/>
              <a:defRPr sz="2200" b="1"/>
            </a:lvl6pPr>
            <a:lvl7pPr lvl="6" algn="ctr" rtl="0">
              <a:spcBef>
                <a:spcPts val="2100"/>
              </a:spcBef>
              <a:spcAft>
                <a:spcPts val="0"/>
              </a:spcAft>
              <a:buSzPts val="2200"/>
              <a:buNone/>
              <a:defRPr sz="2200" b="1"/>
            </a:lvl7pPr>
            <a:lvl8pPr lvl="7" algn="ctr" rtl="0">
              <a:spcBef>
                <a:spcPts val="2100"/>
              </a:spcBef>
              <a:spcAft>
                <a:spcPts val="0"/>
              </a:spcAft>
              <a:buSzPts val="2200"/>
              <a:buNone/>
              <a:defRPr sz="2200" b="1"/>
            </a:lvl8pPr>
            <a:lvl9pPr lvl="8" algn="ctr" rtl="0">
              <a:spcBef>
                <a:spcPts val="2100"/>
              </a:spcBef>
              <a:spcAft>
                <a:spcPts val="2100"/>
              </a:spcAft>
              <a:buSzPts val="2200"/>
              <a:buNone/>
              <a:defRPr sz="2200" b="1"/>
            </a:lvl9pPr>
          </a:lstStyle>
          <a:p>
            <a:endParaRPr/>
          </a:p>
        </p:txBody>
      </p:sp>
      <p:sp>
        <p:nvSpPr>
          <p:cNvPr id="1942" name="Google Shape;1942;p18"/>
          <p:cNvSpPr txBox="1">
            <a:spLocks noGrp="1"/>
          </p:cNvSpPr>
          <p:nvPr>
            <p:ph type="subTitle" idx="2"/>
          </p:nvPr>
        </p:nvSpPr>
        <p:spPr>
          <a:xfrm>
            <a:off x="2775377" y="2316000"/>
            <a:ext cx="1997700" cy="606900"/>
          </a:xfrm>
          <a:prstGeom prst="rect">
            <a:avLst/>
          </a:prstGeom>
        </p:spPr>
        <p:txBody>
          <a:bodyPr spcFirstLastPara="1" wrap="square" lIns="121900" tIns="121900" rIns="121900" bIns="121900" anchor="t" anchorCtr="0">
            <a:noAutofit/>
          </a:bodyPr>
          <a:lstStyle>
            <a:lvl1pPr lvl="0" algn="ctr" rtl="0">
              <a:spcBef>
                <a:spcPts val="0"/>
              </a:spcBef>
              <a:spcAft>
                <a:spcPts val="0"/>
              </a:spcAft>
              <a:buSzPts val="2200"/>
              <a:buNone/>
              <a:defRPr sz="2200" b="1"/>
            </a:lvl1pPr>
            <a:lvl2pPr lvl="1" algn="ctr" rtl="0">
              <a:spcBef>
                <a:spcPts val="2100"/>
              </a:spcBef>
              <a:spcAft>
                <a:spcPts val="0"/>
              </a:spcAft>
              <a:buSzPts val="2200"/>
              <a:buNone/>
              <a:defRPr sz="2200" b="1"/>
            </a:lvl2pPr>
            <a:lvl3pPr lvl="2" algn="ctr" rtl="0">
              <a:spcBef>
                <a:spcPts val="2100"/>
              </a:spcBef>
              <a:spcAft>
                <a:spcPts val="0"/>
              </a:spcAft>
              <a:buSzPts val="2200"/>
              <a:buNone/>
              <a:defRPr sz="2200" b="1"/>
            </a:lvl3pPr>
            <a:lvl4pPr lvl="3" algn="ctr" rtl="0">
              <a:spcBef>
                <a:spcPts val="2100"/>
              </a:spcBef>
              <a:spcAft>
                <a:spcPts val="0"/>
              </a:spcAft>
              <a:buSzPts val="2200"/>
              <a:buNone/>
              <a:defRPr sz="2200" b="1"/>
            </a:lvl4pPr>
            <a:lvl5pPr lvl="4" algn="ctr" rtl="0">
              <a:spcBef>
                <a:spcPts val="2100"/>
              </a:spcBef>
              <a:spcAft>
                <a:spcPts val="0"/>
              </a:spcAft>
              <a:buSzPts val="2200"/>
              <a:buNone/>
              <a:defRPr sz="2200" b="1"/>
            </a:lvl5pPr>
            <a:lvl6pPr lvl="5" algn="ctr" rtl="0">
              <a:spcBef>
                <a:spcPts val="2100"/>
              </a:spcBef>
              <a:spcAft>
                <a:spcPts val="0"/>
              </a:spcAft>
              <a:buSzPts val="2200"/>
              <a:buNone/>
              <a:defRPr sz="2200" b="1"/>
            </a:lvl6pPr>
            <a:lvl7pPr lvl="6" algn="ctr" rtl="0">
              <a:spcBef>
                <a:spcPts val="2100"/>
              </a:spcBef>
              <a:spcAft>
                <a:spcPts val="0"/>
              </a:spcAft>
              <a:buSzPts val="2200"/>
              <a:buNone/>
              <a:defRPr sz="2200" b="1"/>
            </a:lvl7pPr>
            <a:lvl8pPr lvl="7" algn="ctr" rtl="0">
              <a:spcBef>
                <a:spcPts val="2100"/>
              </a:spcBef>
              <a:spcAft>
                <a:spcPts val="0"/>
              </a:spcAft>
              <a:buSzPts val="2200"/>
              <a:buNone/>
              <a:defRPr sz="2200" b="1"/>
            </a:lvl8pPr>
            <a:lvl9pPr lvl="8" algn="ctr" rtl="0">
              <a:spcBef>
                <a:spcPts val="2100"/>
              </a:spcBef>
              <a:spcAft>
                <a:spcPts val="2100"/>
              </a:spcAft>
              <a:buSzPts val="2200"/>
              <a:buNone/>
              <a:defRPr sz="2200" b="1"/>
            </a:lvl9pPr>
          </a:lstStyle>
          <a:p>
            <a:endParaRPr/>
          </a:p>
        </p:txBody>
      </p:sp>
      <p:sp>
        <p:nvSpPr>
          <p:cNvPr id="1943" name="Google Shape;1943;p18"/>
          <p:cNvSpPr txBox="1">
            <a:spLocks noGrp="1"/>
          </p:cNvSpPr>
          <p:nvPr>
            <p:ph type="subTitle" idx="3"/>
          </p:nvPr>
        </p:nvSpPr>
        <p:spPr>
          <a:xfrm>
            <a:off x="5135153" y="2342500"/>
            <a:ext cx="1997700" cy="606900"/>
          </a:xfrm>
          <a:prstGeom prst="rect">
            <a:avLst/>
          </a:prstGeom>
        </p:spPr>
        <p:txBody>
          <a:bodyPr spcFirstLastPara="1" wrap="square" lIns="121900" tIns="121900" rIns="121900" bIns="121900" anchor="t" anchorCtr="0">
            <a:noAutofit/>
          </a:bodyPr>
          <a:lstStyle>
            <a:lvl1pPr lvl="0" algn="ctr" rtl="0">
              <a:spcBef>
                <a:spcPts val="0"/>
              </a:spcBef>
              <a:spcAft>
                <a:spcPts val="0"/>
              </a:spcAft>
              <a:buSzPts val="2200"/>
              <a:buNone/>
              <a:defRPr sz="2200" b="1"/>
            </a:lvl1pPr>
            <a:lvl2pPr lvl="1" algn="ctr" rtl="0">
              <a:spcBef>
                <a:spcPts val="2100"/>
              </a:spcBef>
              <a:spcAft>
                <a:spcPts val="0"/>
              </a:spcAft>
              <a:buSzPts val="2200"/>
              <a:buNone/>
              <a:defRPr sz="2200" b="1"/>
            </a:lvl2pPr>
            <a:lvl3pPr lvl="2" algn="ctr" rtl="0">
              <a:spcBef>
                <a:spcPts val="2100"/>
              </a:spcBef>
              <a:spcAft>
                <a:spcPts val="0"/>
              </a:spcAft>
              <a:buSzPts val="2200"/>
              <a:buNone/>
              <a:defRPr sz="2200" b="1"/>
            </a:lvl3pPr>
            <a:lvl4pPr lvl="3" algn="ctr" rtl="0">
              <a:spcBef>
                <a:spcPts val="2100"/>
              </a:spcBef>
              <a:spcAft>
                <a:spcPts val="0"/>
              </a:spcAft>
              <a:buSzPts val="2200"/>
              <a:buNone/>
              <a:defRPr sz="2200" b="1"/>
            </a:lvl4pPr>
            <a:lvl5pPr lvl="4" algn="ctr" rtl="0">
              <a:spcBef>
                <a:spcPts val="2100"/>
              </a:spcBef>
              <a:spcAft>
                <a:spcPts val="0"/>
              </a:spcAft>
              <a:buSzPts val="2200"/>
              <a:buNone/>
              <a:defRPr sz="2200" b="1"/>
            </a:lvl5pPr>
            <a:lvl6pPr lvl="5" algn="ctr" rtl="0">
              <a:spcBef>
                <a:spcPts val="2100"/>
              </a:spcBef>
              <a:spcAft>
                <a:spcPts val="0"/>
              </a:spcAft>
              <a:buSzPts val="2200"/>
              <a:buNone/>
              <a:defRPr sz="2200" b="1"/>
            </a:lvl6pPr>
            <a:lvl7pPr lvl="6" algn="ctr" rtl="0">
              <a:spcBef>
                <a:spcPts val="2100"/>
              </a:spcBef>
              <a:spcAft>
                <a:spcPts val="0"/>
              </a:spcAft>
              <a:buSzPts val="2200"/>
              <a:buNone/>
              <a:defRPr sz="2200" b="1"/>
            </a:lvl7pPr>
            <a:lvl8pPr lvl="7" algn="ctr" rtl="0">
              <a:spcBef>
                <a:spcPts val="2100"/>
              </a:spcBef>
              <a:spcAft>
                <a:spcPts val="0"/>
              </a:spcAft>
              <a:buSzPts val="2200"/>
              <a:buNone/>
              <a:defRPr sz="2200" b="1"/>
            </a:lvl8pPr>
            <a:lvl9pPr lvl="8" algn="ctr" rtl="0">
              <a:spcBef>
                <a:spcPts val="2100"/>
              </a:spcBef>
              <a:spcAft>
                <a:spcPts val="2100"/>
              </a:spcAft>
              <a:buSzPts val="2200"/>
              <a:buNone/>
              <a:defRPr sz="2200" b="1"/>
            </a:lvl9pPr>
          </a:lstStyle>
          <a:p>
            <a:endParaRPr/>
          </a:p>
        </p:txBody>
      </p:sp>
      <p:sp>
        <p:nvSpPr>
          <p:cNvPr id="1944" name="Google Shape;1944;p18"/>
          <p:cNvSpPr txBox="1">
            <a:spLocks noGrp="1"/>
          </p:cNvSpPr>
          <p:nvPr>
            <p:ph type="subTitle" idx="4"/>
          </p:nvPr>
        </p:nvSpPr>
        <p:spPr>
          <a:xfrm>
            <a:off x="7494930" y="2342500"/>
            <a:ext cx="1997700" cy="606900"/>
          </a:xfrm>
          <a:prstGeom prst="rect">
            <a:avLst/>
          </a:prstGeom>
        </p:spPr>
        <p:txBody>
          <a:bodyPr spcFirstLastPara="1" wrap="square" lIns="121900" tIns="121900" rIns="121900" bIns="121900" anchor="t" anchorCtr="0">
            <a:noAutofit/>
          </a:bodyPr>
          <a:lstStyle>
            <a:lvl1pPr lvl="0" algn="ctr" rtl="0">
              <a:spcBef>
                <a:spcPts val="0"/>
              </a:spcBef>
              <a:spcAft>
                <a:spcPts val="0"/>
              </a:spcAft>
              <a:buSzPts val="2200"/>
              <a:buNone/>
              <a:defRPr sz="2200" b="1"/>
            </a:lvl1pPr>
            <a:lvl2pPr lvl="1" algn="ctr" rtl="0">
              <a:spcBef>
                <a:spcPts val="2100"/>
              </a:spcBef>
              <a:spcAft>
                <a:spcPts val="0"/>
              </a:spcAft>
              <a:buSzPts val="2200"/>
              <a:buNone/>
              <a:defRPr sz="2200" b="1"/>
            </a:lvl2pPr>
            <a:lvl3pPr lvl="2" algn="ctr" rtl="0">
              <a:spcBef>
                <a:spcPts val="2100"/>
              </a:spcBef>
              <a:spcAft>
                <a:spcPts val="0"/>
              </a:spcAft>
              <a:buSzPts val="2200"/>
              <a:buNone/>
              <a:defRPr sz="2200" b="1"/>
            </a:lvl3pPr>
            <a:lvl4pPr lvl="3" algn="ctr" rtl="0">
              <a:spcBef>
                <a:spcPts val="2100"/>
              </a:spcBef>
              <a:spcAft>
                <a:spcPts val="0"/>
              </a:spcAft>
              <a:buSzPts val="2200"/>
              <a:buNone/>
              <a:defRPr sz="2200" b="1"/>
            </a:lvl4pPr>
            <a:lvl5pPr lvl="4" algn="ctr" rtl="0">
              <a:spcBef>
                <a:spcPts val="2100"/>
              </a:spcBef>
              <a:spcAft>
                <a:spcPts val="0"/>
              </a:spcAft>
              <a:buSzPts val="2200"/>
              <a:buNone/>
              <a:defRPr sz="2200" b="1"/>
            </a:lvl5pPr>
            <a:lvl6pPr lvl="5" algn="ctr" rtl="0">
              <a:spcBef>
                <a:spcPts val="2100"/>
              </a:spcBef>
              <a:spcAft>
                <a:spcPts val="0"/>
              </a:spcAft>
              <a:buSzPts val="2200"/>
              <a:buNone/>
              <a:defRPr sz="2200" b="1"/>
            </a:lvl6pPr>
            <a:lvl7pPr lvl="6" algn="ctr" rtl="0">
              <a:spcBef>
                <a:spcPts val="2100"/>
              </a:spcBef>
              <a:spcAft>
                <a:spcPts val="0"/>
              </a:spcAft>
              <a:buSzPts val="2200"/>
              <a:buNone/>
              <a:defRPr sz="2200" b="1"/>
            </a:lvl7pPr>
            <a:lvl8pPr lvl="7" algn="ctr" rtl="0">
              <a:spcBef>
                <a:spcPts val="2100"/>
              </a:spcBef>
              <a:spcAft>
                <a:spcPts val="0"/>
              </a:spcAft>
              <a:buSzPts val="2200"/>
              <a:buNone/>
              <a:defRPr sz="2200" b="1"/>
            </a:lvl8pPr>
            <a:lvl9pPr lvl="8" algn="ctr" rtl="0">
              <a:spcBef>
                <a:spcPts val="2100"/>
              </a:spcBef>
              <a:spcAft>
                <a:spcPts val="2100"/>
              </a:spcAft>
              <a:buSzPts val="2200"/>
              <a:buNone/>
              <a:defRPr sz="2200" b="1"/>
            </a:lvl9pPr>
          </a:lstStyle>
          <a:p>
            <a:endParaRPr/>
          </a:p>
        </p:txBody>
      </p:sp>
      <p:sp>
        <p:nvSpPr>
          <p:cNvPr id="1945" name="Google Shape;1945;p18"/>
          <p:cNvSpPr txBox="1">
            <a:spLocks noGrp="1"/>
          </p:cNvSpPr>
          <p:nvPr>
            <p:ph type="subTitle" idx="5"/>
          </p:nvPr>
        </p:nvSpPr>
        <p:spPr>
          <a:xfrm>
            <a:off x="9854707" y="2316000"/>
            <a:ext cx="1997700" cy="606900"/>
          </a:xfrm>
          <a:prstGeom prst="rect">
            <a:avLst/>
          </a:prstGeom>
        </p:spPr>
        <p:txBody>
          <a:bodyPr spcFirstLastPara="1" wrap="square" lIns="121900" tIns="121900" rIns="121900" bIns="121900" anchor="t" anchorCtr="0">
            <a:noAutofit/>
          </a:bodyPr>
          <a:lstStyle>
            <a:lvl1pPr lvl="0" algn="ctr" rtl="0">
              <a:spcBef>
                <a:spcPts val="0"/>
              </a:spcBef>
              <a:spcAft>
                <a:spcPts val="0"/>
              </a:spcAft>
              <a:buSzPts val="2200"/>
              <a:buNone/>
              <a:defRPr sz="2200" b="1"/>
            </a:lvl1pPr>
            <a:lvl2pPr lvl="1" algn="ctr" rtl="0">
              <a:spcBef>
                <a:spcPts val="2100"/>
              </a:spcBef>
              <a:spcAft>
                <a:spcPts val="0"/>
              </a:spcAft>
              <a:buSzPts val="2200"/>
              <a:buNone/>
              <a:defRPr sz="2200" b="1"/>
            </a:lvl2pPr>
            <a:lvl3pPr lvl="2" algn="ctr" rtl="0">
              <a:spcBef>
                <a:spcPts val="2100"/>
              </a:spcBef>
              <a:spcAft>
                <a:spcPts val="0"/>
              </a:spcAft>
              <a:buSzPts val="2200"/>
              <a:buNone/>
              <a:defRPr sz="2200" b="1"/>
            </a:lvl3pPr>
            <a:lvl4pPr lvl="3" algn="ctr" rtl="0">
              <a:spcBef>
                <a:spcPts val="2100"/>
              </a:spcBef>
              <a:spcAft>
                <a:spcPts val="0"/>
              </a:spcAft>
              <a:buSzPts val="2200"/>
              <a:buNone/>
              <a:defRPr sz="2200" b="1"/>
            </a:lvl4pPr>
            <a:lvl5pPr lvl="4" algn="ctr" rtl="0">
              <a:spcBef>
                <a:spcPts val="2100"/>
              </a:spcBef>
              <a:spcAft>
                <a:spcPts val="0"/>
              </a:spcAft>
              <a:buSzPts val="2200"/>
              <a:buNone/>
              <a:defRPr sz="2200" b="1"/>
            </a:lvl5pPr>
            <a:lvl6pPr lvl="5" algn="ctr" rtl="0">
              <a:spcBef>
                <a:spcPts val="2100"/>
              </a:spcBef>
              <a:spcAft>
                <a:spcPts val="0"/>
              </a:spcAft>
              <a:buSzPts val="2200"/>
              <a:buNone/>
              <a:defRPr sz="2200" b="1"/>
            </a:lvl6pPr>
            <a:lvl7pPr lvl="6" algn="ctr" rtl="0">
              <a:spcBef>
                <a:spcPts val="2100"/>
              </a:spcBef>
              <a:spcAft>
                <a:spcPts val="0"/>
              </a:spcAft>
              <a:buSzPts val="2200"/>
              <a:buNone/>
              <a:defRPr sz="2200" b="1"/>
            </a:lvl7pPr>
            <a:lvl8pPr lvl="7" algn="ctr" rtl="0">
              <a:spcBef>
                <a:spcPts val="2100"/>
              </a:spcBef>
              <a:spcAft>
                <a:spcPts val="0"/>
              </a:spcAft>
              <a:buSzPts val="2200"/>
              <a:buNone/>
              <a:defRPr sz="2200" b="1"/>
            </a:lvl8pPr>
            <a:lvl9pPr lvl="8" algn="ctr" rtl="0">
              <a:spcBef>
                <a:spcPts val="2100"/>
              </a:spcBef>
              <a:spcAft>
                <a:spcPts val="2100"/>
              </a:spcAft>
              <a:buSzPts val="2200"/>
              <a:buNone/>
              <a:defRPr sz="2200" b="1"/>
            </a:lvl9pPr>
          </a:lstStyle>
          <a:p>
            <a:endParaRPr/>
          </a:p>
        </p:txBody>
      </p:sp>
      <p:sp>
        <p:nvSpPr>
          <p:cNvPr id="1946" name="Google Shape;1946;p18"/>
          <p:cNvSpPr txBox="1">
            <a:spLocks noGrp="1"/>
          </p:cNvSpPr>
          <p:nvPr>
            <p:ph type="title"/>
          </p:nvPr>
        </p:nvSpPr>
        <p:spPr>
          <a:xfrm>
            <a:off x="415600" y="974367"/>
            <a:ext cx="11360700" cy="763500"/>
          </a:xfrm>
          <a:prstGeom prst="rect">
            <a:avLst/>
          </a:prstGeom>
        </p:spPr>
        <p:txBody>
          <a:bodyPr spcFirstLastPara="1" wrap="square" lIns="121900" tIns="121900" rIns="121900" bIns="121900" anchor="t" anchorCtr="0">
            <a:noAutofit/>
          </a:bodyPr>
          <a:lstStyle>
            <a:lvl1pPr marL="0" marR="0" lvl="0" indent="0" algn="l" rtl="0">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2pPr>
            <a:lvl3pPr lvl="2"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3pPr>
            <a:lvl4pPr lvl="3"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4pPr>
            <a:lvl5pPr lvl="4"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5pPr>
            <a:lvl6pPr lvl="5"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6pPr>
            <a:lvl7pPr lvl="6"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7pPr>
            <a:lvl8pPr lvl="7"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8pPr>
            <a:lvl9pPr lvl="8"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9pPr>
          </a:lstStyle>
          <a:p>
            <a:endParaRPr/>
          </a:p>
        </p:txBody>
      </p:sp>
      <p:sp>
        <p:nvSpPr>
          <p:cNvPr id="1947" name="Google Shape;1947;p18"/>
          <p:cNvSpPr txBox="1">
            <a:spLocks noGrp="1"/>
          </p:cNvSpPr>
          <p:nvPr>
            <p:ph type="body" idx="6"/>
          </p:nvPr>
        </p:nvSpPr>
        <p:spPr>
          <a:xfrm>
            <a:off x="415600" y="3238625"/>
            <a:ext cx="1997700" cy="2330100"/>
          </a:xfrm>
          <a:prstGeom prst="rect">
            <a:avLst/>
          </a:prstGeom>
        </p:spPr>
        <p:txBody>
          <a:bodyPr spcFirstLastPara="1" wrap="square" lIns="121900" tIns="121900" rIns="121900" bIns="121900" anchor="t" anchorCtr="0">
            <a:noAutofit/>
          </a:bodyPr>
          <a:lstStyle>
            <a:lvl1pPr marL="457200" lvl="0" indent="-330200">
              <a:spcBef>
                <a:spcPts val="0"/>
              </a:spcBef>
              <a:spcAft>
                <a:spcPts val="0"/>
              </a:spcAft>
              <a:buSzPts val="1600"/>
              <a:buChar char="●"/>
              <a:defRPr sz="1600"/>
            </a:lvl1pPr>
            <a:lvl2pPr marL="914400" lvl="1" indent="-330200">
              <a:spcBef>
                <a:spcPts val="2100"/>
              </a:spcBef>
              <a:spcAft>
                <a:spcPts val="0"/>
              </a:spcAft>
              <a:buSzPts val="1600"/>
              <a:buChar char="○"/>
              <a:defRPr sz="1600"/>
            </a:lvl2pPr>
            <a:lvl3pPr marL="1371600" lvl="2" indent="-330200">
              <a:spcBef>
                <a:spcPts val="2100"/>
              </a:spcBef>
              <a:spcAft>
                <a:spcPts val="0"/>
              </a:spcAft>
              <a:buSzPts val="1600"/>
              <a:buChar char="■"/>
              <a:defRPr sz="1600"/>
            </a:lvl3pPr>
            <a:lvl4pPr marL="1828800" lvl="3" indent="-330200">
              <a:spcBef>
                <a:spcPts val="2100"/>
              </a:spcBef>
              <a:spcAft>
                <a:spcPts val="0"/>
              </a:spcAft>
              <a:buSzPts val="1600"/>
              <a:buChar char="●"/>
              <a:defRPr sz="1600"/>
            </a:lvl4pPr>
            <a:lvl5pPr marL="2286000" lvl="4" indent="-330200">
              <a:spcBef>
                <a:spcPts val="2100"/>
              </a:spcBef>
              <a:spcAft>
                <a:spcPts val="0"/>
              </a:spcAft>
              <a:buSzPts val="1600"/>
              <a:buChar char="○"/>
              <a:defRPr sz="1600"/>
            </a:lvl5pPr>
            <a:lvl6pPr marL="2743200" lvl="5" indent="-330200">
              <a:spcBef>
                <a:spcPts val="2100"/>
              </a:spcBef>
              <a:spcAft>
                <a:spcPts val="0"/>
              </a:spcAft>
              <a:buSzPts val="1600"/>
              <a:buChar char="■"/>
              <a:defRPr sz="1600"/>
            </a:lvl6pPr>
            <a:lvl7pPr marL="3200400" lvl="6" indent="-330200">
              <a:spcBef>
                <a:spcPts val="2100"/>
              </a:spcBef>
              <a:spcAft>
                <a:spcPts val="0"/>
              </a:spcAft>
              <a:buSzPts val="1600"/>
              <a:buChar char="●"/>
              <a:defRPr sz="1600"/>
            </a:lvl7pPr>
            <a:lvl8pPr marL="3657600" lvl="7" indent="-330200">
              <a:spcBef>
                <a:spcPts val="2100"/>
              </a:spcBef>
              <a:spcAft>
                <a:spcPts val="0"/>
              </a:spcAft>
              <a:buSzPts val="1600"/>
              <a:buChar char="○"/>
              <a:defRPr sz="1600"/>
            </a:lvl8pPr>
            <a:lvl9pPr marL="4114800" lvl="8" indent="-330200">
              <a:spcBef>
                <a:spcPts val="2100"/>
              </a:spcBef>
              <a:spcAft>
                <a:spcPts val="2100"/>
              </a:spcAft>
              <a:buSzPts val="1600"/>
              <a:buChar char="■"/>
              <a:defRPr sz="1600"/>
            </a:lvl9pPr>
          </a:lstStyle>
          <a:p>
            <a:endParaRPr/>
          </a:p>
        </p:txBody>
      </p:sp>
      <p:sp>
        <p:nvSpPr>
          <p:cNvPr id="1948" name="Google Shape;1948;p18"/>
          <p:cNvSpPr txBox="1">
            <a:spLocks noGrp="1"/>
          </p:cNvSpPr>
          <p:nvPr>
            <p:ph type="body" idx="7"/>
          </p:nvPr>
        </p:nvSpPr>
        <p:spPr>
          <a:xfrm>
            <a:off x="2775375" y="3238625"/>
            <a:ext cx="1997700" cy="2330100"/>
          </a:xfrm>
          <a:prstGeom prst="rect">
            <a:avLst/>
          </a:prstGeom>
        </p:spPr>
        <p:txBody>
          <a:bodyPr spcFirstLastPara="1" wrap="square" lIns="121900" tIns="121900" rIns="121900" bIns="121900" anchor="t" anchorCtr="0">
            <a:noAutofit/>
          </a:bodyPr>
          <a:lstStyle>
            <a:lvl1pPr marL="457200" lvl="0" indent="-330200" rtl="0">
              <a:spcBef>
                <a:spcPts val="0"/>
              </a:spcBef>
              <a:spcAft>
                <a:spcPts val="0"/>
              </a:spcAft>
              <a:buSzPts val="1600"/>
              <a:buChar char="●"/>
              <a:defRPr sz="1600"/>
            </a:lvl1pPr>
            <a:lvl2pPr marL="914400" lvl="1" indent="-330200" rtl="0">
              <a:spcBef>
                <a:spcPts val="210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a:endParaRPr/>
          </a:p>
        </p:txBody>
      </p:sp>
      <p:sp>
        <p:nvSpPr>
          <p:cNvPr id="1949" name="Google Shape;1949;p18"/>
          <p:cNvSpPr txBox="1">
            <a:spLocks noGrp="1"/>
          </p:cNvSpPr>
          <p:nvPr>
            <p:ph type="body" idx="8"/>
          </p:nvPr>
        </p:nvSpPr>
        <p:spPr>
          <a:xfrm>
            <a:off x="5135150" y="3238625"/>
            <a:ext cx="1997700" cy="2330100"/>
          </a:xfrm>
          <a:prstGeom prst="rect">
            <a:avLst/>
          </a:prstGeom>
        </p:spPr>
        <p:txBody>
          <a:bodyPr spcFirstLastPara="1" wrap="square" lIns="121900" tIns="121900" rIns="121900" bIns="121900" anchor="t" anchorCtr="0">
            <a:noAutofit/>
          </a:bodyPr>
          <a:lstStyle>
            <a:lvl1pPr marL="457200" lvl="0" indent="-330200" rtl="0">
              <a:spcBef>
                <a:spcPts val="0"/>
              </a:spcBef>
              <a:spcAft>
                <a:spcPts val="0"/>
              </a:spcAft>
              <a:buSzPts val="1600"/>
              <a:buChar char="●"/>
              <a:defRPr sz="1600"/>
            </a:lvl1pPr>
            <a:lvl2pPr marL="914400" lvl="1" indent="-330200" rtl="0">
              <a:spcBef>
                <a:spcPts val="210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a:endParaRPr/>
          </a:p>
        </p:txBody>
      </p:sp>
      <p:sp>
        <p:nvSpPr>
          <p:cNvPr id="1950" name="Google Shape;1950;p18"/>
          <p:cNvSpPr txBox="1">
            <a:spLocks noGrp="1"/>
          </p:cNvSpPr>
          <p:nvPr>
            <p:ph type="body" idx="9"/>
          </p:nvPr>
        </p:nvSpPr>
        <p:spPr>
          <a:xfrm>
            <a:off x="7494925" y="3238625"/>
            <a:ext cx="1997700" cy="2330100"/>
          </a:xfrm>
          <a:prstGeom prst="rect">
            <a:avLst/>
          </a:prstGeom>
        </p:spPr>
        <p:txBody>
          <a:bodyPr spcFirstLastPara="1" wrap="square" lIns="121900" tIns="121900" rIns="121900" bIns="121900" anchor="t" anchorCtr="0">
            <a:noAutofit/>
          </a:bodyPr>
          <a:lstStyle>
            <a:lvl1pPr marL="457200" lvl="0" indent="-330200" rtl="0">
              <a:spcBef>
                <a:spcPts val="0"/>
              </a:spcBef>
              <a:spcAft>
                <a:spcPts val="0"/>
              </a:spcAft>
              <a:buSzPts val="1600"/>
              <a:buChar char="●"/>
              <a:defRPr sz="1600"/>
            </a:lvl1pPr>
            <a:lvl2pPr marL="914400" lvl="1" indent="-330200" rtl="0">
              <a:spcBef>
                <a:spcPts val="210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a:endParaRPr/>
          </a:p>
        </p:txBody>
      </p:sp>
      <p:sp>
        <p:nvSpPr>
          <p:cNvPr id="1951" name="Google Shape;1951;p18"/>
          <p:cNvSpPr txBox="1">
            <a:spLocks noGrp="1"/>
          </p:cNvSpPr>
          <p:nvPr>
            <p:ph type="body" idx="13"/>
          </p:nvPr>
        </p:nvSpPr>
        <p:spPr>
          <a:xfrm>
            <a:off x="9854700" y="3238625"/>
            <a:ext cx="1997700" cy="2330100"/>
          </a:xfrm>
          <a:prstGeom prst="rect">
            <a:avLst/>
          </a:prstGeom>
        </p:spPr>
        <p:txBody>
          <a:bodyPr spcFirstLastPara="1" wrap="square" lIns="121900" tIns="121900" rIns="121900" bIns="121900" anchor="t" anchorCtr="0">
            <a:noAutofit/>
          </a:bodyPr>
          <a:lstStyle>
            <a:lvl1pPr marL="457200" lvl="0" indent="-330200" rtl="0">
              <a:spcBef>
                <a:spcPts val="0"/>
              </a:spcBef>
              <a:spcAft>
                <a:spcPts val="0"/>
              </a:spcAft>
              <a:buSzPts val="1600"/>
              <a:buChar char="●"/>
              <a:defRPr sz="1600"/>
            </a:lvl1pPr>
            <a:lvl2pPr marL="914400" lvl="1" indent="-330200" rtl="0">
              <a:spcBef>
                <a:spcPts val="210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016 Title and text left">
  <p:cSld name="CUSTOM_15">
    <p:spTree>
      <p:nvGrpSpPr>
        <p:cNvPr id="1" name="Shape 1952"/>
        <p:cNvGrpSpPr/>
        <p:nvPr/>
      </p:nvGrpSpPr>
      <p:grpSpPr>
        <a:xfrm>
          <a:off x="0" y="0"/>
          <a:ext cx="0" cy="0"/>
          <a:chOff x="0" y="0"/>
          <a:chExt cx="0" cy="0"/>
        </a:xfrm>
      </p:grpSpPr>
      <p:sp>
        <p:nvSpPr>
          <p:cNvPr id="2025" name="Google Shape;2025;p19"/>
          <p:cNvSpPr/>
          <p:nvPr/>
        </p:nvSpPr>
        <p:spPr>
          <a:xfrm>
            <a:off x="1897111" y="158672"/>
            <a:ext cx="904200" cy="8700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nvGrpSpPr>
          <p:cNvPr id="232" name="Group 231"/>
          <p:cNvGrpSpPr/>
          <p:nvPr userDrawn="1"/>
        </p:nvGrpSpPr>
        <p:grpSpPr>
          <a:xfrm flipV="1">
            <a:off x="1895791" y="161027"/>
            <a:ext cx="915397" cy="770626"/>
            <a:chOff x="3210946" y="234733"/>
            <a:chExt cx="1560780" cy="1298611"/>
          </a:xfrm>
        </p:grpSpPr>
        <p:cxnSp>
          <p:nvCxnSpPr>
            <p:cNvPr id="233" name="Straight Connector 232"/>
            <p:cNvCxnSpPr/>
            <p:nvPr/>
          </p:nvCxnSpPr>
          <p:spPr>
            <a:xfrm rot="5400000">
              <a:off x="3991336" y="752954"/>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4" name="Straight Connector 233"/>
            <p:cNvCxnSpPr/>
            <p:nvPr/>
          </p:nvCxnSpPr>
          <p:spPr>
            <a:xfrm rot="5400000">
              <a:off x="3991336" y="567439"/>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5" name="Straight Connector 234"/>
            <p:cNvCxnSpPr/>
            <p:nvPr/>
          </p:nvCxnSpPr>
          <p:spPr>
            <a:xfrm rot="5400000">
              <a:off x="3991336" y="381923"/>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6" name="Straight Connector 235"/>
            <p:cNvCxnSpPr/>
            <p:nvPr/>
          </p:nvCxnSpPr>
          <p:spPr>
            <a:xfrm rot="5400000">
              <a:off x="3991336" y="19640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7" name="Straight Connector 236"/>
            <p:cNvCxnSpPr/>
            <p:nvPr/>
          </p:nvCxnSpPr>
          <p:spPr>
            <a:xfrm rot="5400000">
              <a:off x="3991336" y="1089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8" name="Straight Connector 237"/>
            <p:cNvCxnSpPr/>
            <p:nvPr/>
          </p:nvCxnSpPr>
          <p:spPr>
            <a:xfrm rot="5400000">
              <a:off x="3991336" y="-174625"/>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9" name="Straight Connector 238"/>
            <p:cNvCxnSpPr/>
            <p:nvPr/>
          </p:nvCxnSpPr>
          <p:spPr>
            <a:xfrm rot="5400000">
              <a:off x="3991336" y="-36014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40" name="Straight Connector 239"/>
            <p:cNvCxnSpPr/>
            <p:nvPr/>
          </p:nvCxnSpPr>
          <p:spPr>
            <a:xfrm rot="5400000">
              <a:off x="3991336" y="-54565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2109" name="Google Shape;2109;p19"/>
          <p:cNvSpPr/>
          <p:nvPr/>
        </p:nvSpPr>
        <p:spPr>
          <a:xfrm rot="10800000">
            <a:off x="10182913" y="5794463"/>
            <a:ext cx="939900" cy="9042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nvGrpSpPr>
          <p:cNvPr id="215" name="Group 214"/>
          <p:cNvGrpSpPr/>
          <p:nvPr userDrawn="1"/>
        </p:nvGrpSpPr>
        <p:grpSpPr>
          <a:xfrm flipV="1">
            <a:off x="10171397" y="5900467"/>
            <a:ext cx="952963" cy="802251"/>
            <a:chOff x="3210946" y="234733"/>
            <a:chExt cx="1560780" cy="1298611"/>
          </a:xfrm>
        </p:grpSpPr>
        <p:cxnSp>
          <p:nvCxnSpPr>
            <p:cNvPr id="216" name="Straight Connector 215"/>
            <p:cNvCxnSpPr/>
            <p:nvPr/>
          </p:nvCxnSpPr>
          <p:spPr>
            <a:xfrm rot="5400000">
              <a:off x="3991336" y="752954"/>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p:cNvCxnSpPr/>
            <p:nvPr/>
          </p:nvCxnSpPr>
          <p:spPr>
            <a:xfrm rot="5400000">
              <a:off x="3991336" y="567439"/>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18" name="Straight Connector 217"/>
            <p:cNvCxnSpPr/>
            <p:nvPr/>
          </p:nvCxnSpPr>
          <p:spPr>
            <a:xfrm rot="5400000">
              <a:off x="3991336" y="381923"/>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p:cNvCxnSpPr/>
            <p:nvPr/>
          </p:nvCxnSpPr>
          <p:spPr>
            <a:xfrm rot="5400000">
              <a:off x="3991336" y="19640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p:cNvCxnSpPr/>
            <p:nvPr/>
          </p:nvCxnSpPr>
          <p:spPr>
            <a:xfrm rot="5400000">
              <a:off x="3991336" y="1089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p:cNvCxnSpPr/>
            <p:nvPr/>
          </p:nvCxnSpPr>
          <p:spPr>
            <a:xfrm rot="5400000">
              <a:off x="3991336" y="-174625"/>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p:cNvCxnSpPr/>
            <p:nvPr/>
          </p:nvCxnSpPr>
          <p:spPr>
            <a:xfrm rot="5400000">
              <a:off x="3991336" y="-36014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p:cNvCxnSpPr/>
            <p:nvPr/>
          </p:nvCxnSpPr>
          <p:spPr>
            <a:xfrm rot="5400000">
              <a:off x="3991336" y="-54565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1953" name="Google Shape;1953;p19"/>
          <p:cNvSpPr txBox="1">
            <a:spLocks noGrp="1"/>
          </p:cNvSpPr>
          <p:nvPr>
            <p:ph type="title"/>
          </p:nvPr>
        </p:nvSpPr>
        <p:spPr>
          <a:xfrm>
            <a:off x="1808220" y="4827125"/>
            <a:ext cx="8575800" cy="557400"/>
          </a:xfrm>
          <a:prstGeom prst="rect">
            <a:avLst/>
          </a:prstGeom>
        </p:spPr>
        <p:txBody>
          <a:bodyPr spcFirstLastPara="1" wrap="square" lIns="121900" tIns="121900" rIns="121900" bIns="121900" anchor="t" anchorCtr="0">
            <a:noAutofit/>
          </a:bodyPr>
          <a:lstStyle>
            <a:lvl1pPr marL="0" marR="0" lvl="0" indent="0" algn="ctr" rtl="0">
              <a:lnSpc>
                <a:spcPct val="100000"/>
              </a:lnSpc>
              <a:spcBef>
                <a:spcPts val="0"/>
              </a:spcBef>
              <a:spcAft>
                <a:spcPts val="0"/>
              </a:spcAft>
              <a:buClr>
                <a:schemeClr val="dk1"/>
              </a:buClr>
              <a:buSzPts val="4000"/>
              <a:buFont typeface="Aldrich"/>
              <a:buNone/>
              <a:defRPr/>
            </a:lvl1pPr>
            <a:lvl2pPr lvl="1" algn="ctr"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2pPr>
            <a:lvl3pPr lvl="2" algn="ctr"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3pPr>
            <a:lvl4pPr lvl="3" algn="ctr"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4pPr>
            <a:lvl5pPr lvl="4" algn="ctr"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5pPr>
            <a:lvl6pPr lvl="5" algn="ctr"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6pPr>
            <a:lvl7pPr lvl="6" algn="ctr"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7pPr>
            <a:lvl8pPr lvl="7" algn="ctr"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8pPr>
            <a:lvl9pPr lvl="8" algn="ctr"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9pPr>
          </a:lstStyle>
          <a:p>
            <a:endParaRPr dirty="0"/>
          </a:p>
        </p:txBody>
      </p:sp>
      <p:sp>
        <p:nvSpPr>
          <p:cNvPr id="1954" name="Google Shape;1954;p19"/>
          <p:cNvSpPr txBox="1">
            <a:spLocks noGrp="1"/>
          </p:cNvSpPr>
          <p:nvPr>
            <p:ph type="body" idx="1"/>
          </p:nvPr>
        </p:nvSpPr>
        <p:spPr>
          <a:xfrm>
            <a:off x="1807989" y="5647280"/>
            <a:ext cx="8575800" cy="936900"/>
          </a:xfrm>
          <a:prstGeom prst="rect">
            <a:avLst/>
          </a:prstGeom>
        </p:spPr>
        <p:txBody>
          <a:bodyPr spcFirstLastPara="1" wrap="square" lIns="121900" tIns="121900" rIns="121900" bIns="121900" anchor="t" anchorCtr="0">
            <a:noAutofit/>
          </a:bodyPr>
          <a:lstStyle>
            <a:lvl1pPr marL="457200" lvl="0" indent="-317500" algn="ctr">
              <a:spcBef>
                <a:spcPts val="0"/>
              </a:spcBef>
              <a:spcAft>
                <a:spcPts val="0"/>
              </a:spcAft>
              <a:buSzPts val="1400"/>
              <a:buChar char="●"/>
              <a:defRPr sz="1400"/>
            </a:lvl1pPr>
            <a:lvl2pPr marL="914400" lvl="1" indent="-317500" algn="ctr">
              <a:spcBef>
                <a:spcPts val="2100"/>
              </a:spcBef>
              <a:spcAft>
                <a:spcPts val="0"/>
              </a:spcAft>
              <a:buSzPts val="1400"/>
              <a:buChar char="○"/>
              <a:defRPr sz="1400"/>
            </a:lvl2pPr>
            <a:lvl3pPr marL="1371600" lvl="2" indent="-317500" algn="ctr">
              <a:spcBef>
                <a:spcPts val="2100"/>
              </a:spcBef>
              <a:spcAft>
                <a:spcPts val="0"/>
              </a:spcAft>
              <a:buSzPts val="1400"/>
              <a:buChar char="■"/>
              <a:defRPr sz="1400"/>
            </a:lvl3pPr>
            <a:lvl4pPr marL="1828800" lvl="3" indent="-317500" algn="ctr">
              <a:spcBef>
                <a:spcPts val="2100"/>
              </a:spcBef>
              <a:spcAft>
                <a:spcPts val="0"/>
              </a:spcAft>
              <a:buSzPts val="1400"/>
              <a:buChar char="●"/>
              <a:defRPr sz="1400"/>
            </a:lvl4pPr>
            <a:lvl5pPr marL="2286000" lvl="4" indent="-317500" algn="ctr">
              <a:spcBef>
                <a:spcPts val="2100"/>
              </a:spcBef>
              <a:spcAft>
                <a:spcPts val="0"/>
              </a:spcAft>
              <a:buSzPts val="1400"/>
              <a:buChar char="○"/>
              <a:defRPr sz="1400"/>
            </a:lvl5pPr>
            <a:lvl6pPr marL="2743200" lvl="5" indent="-317500" algn="ctr">
              <a:spcBef>
                <a:spcPts val="2100"/>
              </a:spcBef>
              <a:spcAft>
                <a:spcPts val="0"/>
              </a:spcAft>
              <a:buSzPts val="1400"/>
              <a:buChar char="■"/>
              <a:defRPr sz="1400"/>
            </a:lvl6pPr>
            <a:lvl7pPr marL="3200400" lvl="6" indent="-317500" algn="ctr">
              <a:spcBef>
                <a:spcPts val="2100"/>
              </a:spcBef>
              <a:spcAft>
                <a:spcPts val="0"/>
              </a:spcAft>
              <a:buSzPts val="1400"/>
              <a:buChar char="●"/>
              <a:defRPr sz="1400"/>
            </a:lvl7pPr>
            <a:lvl8pPr marL="3657600" lvl="7" indent="-317500" algn="ctr">
              <a:spcBef>
                <a:spcPts val="2100"/>
              </a:spcBef>
              <a:spcAft>
                <a:spcPts val="0"/>
              </a:spcAft>
              <a:buSzPts val="1400"/>
              <a:buChar char="○"/>
              <a:defRPr sz="1400"/>
            </a:lvl8pPr>
            <a:lvl9pPr marL="4114800" lvl="8" indent="-317500" algn="ctr">
              <a:spcBef>
                <a:spcPts val="2100"/>
              </a:spcBef>
              <a:spcAft>
                <a:spcPts val="2100"/>
              </a:spcAft>
              <a:buSzPts val="1400"/>
              <a:buChar char="■"/>
              <a:defRPr sz="1400"/>
            </a:lvl9pPr>
          </a:lstStyle>
          <a:p>
            <a:endParaRPr dirty="0"/>
          </a:p>
        </p:txBody>
      </p:sp>
      <p:grpSp>
        <p:nvGrpSpPr>
          <p:cNvPr id="1955" name="Google Shape;1955;p19"/>
          <p:cNvGrpSpPr/>
          <p:nvPr/>
        </p:nvGrpSpPr>
        <p:grpSpPr>
          <a:xfrm>
            <a:off x="1139427" y="1441965"/>
            <a:ext cx="649680" cy="436176"/>
            <a:chOff x="10624861" y="3933984"/>
            <a:chExt cx="1115330" cy="748800"/>
          </a:xfrm>
        </p:grpSpPr>
        <p:cxnSp>
          <p:nvCxnSpPr>
            <p:cNvPr id="1956" name="Google Shape;1956;p19"/>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957" name="Google Shape;1957;p19"/>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958" name="Google Shape;1958;p19"/>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959" name="Google Shape;1959;p19"/>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960" name="Google Shape;1960;p19"/>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961" name="Google Shape;1961;p19"/>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962" name="Google Shape;1962;p19"/>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1963" name="Google Shape;1963;p19"/>
          <p:cNvSpPr/>
          <p:nvPr/>
        </p:nvSpPr>
        <p:spPr>
          <a:xfrm>
            <a:off x="159730" y="151997"/>
            <a:ext cx="436200" cy="4362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964" name="Google Shape;1964;p19"/>
          <p:cNvSpPr/>
          <p:nvPr/>
        </p:nvSpPr>
        <p:spPr>
          <a:xfrm>
            <a:off x="166939" y="152398"/>
            <a:ext cx="857400" cy="857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nvGrpSpPr>
          <p:cNvPr id="1965" name="Google Shape;1965;p19"/>
          <p:cNvGrpSpPr/>
          <p:nvPr/>
        </p:nvGrpSpPr>
        <p:grpSpPr>
          <a:xfrm>
            <a:off x="159886" y="582268"/>
            <a:ext cx="430783" cy="436176"/>
            <a:chOff x="8943245" y="2438859"/>
            <a:chExt cx="739541" cy="748800"/>
          </a:xfrm>
        </p:grpSpPr>
        <p:cxnSp>
          <p:nvCxnSpPr>
            <p:cNvPr id="1966" name="Google Shape;1966;p19"/>
            <p:cNvCxnSpPr/>
            <p:nvPr/>
          </p:nvCxnSpPr>
          <p:spPr>
            <a:xfrm>
              <a:off x="8943245"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967" name="Google Shape;1967;p19"/>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968" name="Google Shape;1968;p19"/>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969" name="Google Shape;1969;p19"/>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970" name="Google Shape;1970;p19"/>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1971" name="Google Shape;1971;p19"/>
          <p:cNvSpPr/>
          <p:nvPr/>
        </p:nvSpPr>
        <p:spPr>
          <a:xfrm>
            <a:off x="248635" y="260525"/>
            <a:ext cx="639300" cy="6393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972" name="Google Shape;1972;p19"/>
          <p:cNvSpPr/>
          <p:nvPr/>
        </p:nvSpPr>
        <p:spPr>
          <a:xfrm>
            <a:off x="363102" y="374993"/>
            <a:ext cx="410100" cy="410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973" name="Google Shape;1973;p19"/>
          <p:cNvSpPr/>
          <p:nvPr/>
        </p:nvSpPr>
        <p:spPr>
          <a:xfrm>
            <a:off x="467289" y="479181"/>
            <a:ext cx="201900" cy="201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974" name="Google Shape;1974;p19"/>
          <p:cNvSpPr/>
          <p:nvPr/>
        </p:nvSpPr>
        <p:spPr>
          <a:xfrm>
            <a:off x="1027811" y="151997"/>
            <a:ext cx="436200" cy="4362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975" name="Google Shape;1975;p19"/>
          <p:cNvSpPr/>
          <p:nvPr/>
        </p:nvSpPr>
        <p:spPr>
          <a:xfrm>
            <a:off x="1026877" y="588377"/>
            <a:ext cx="436200" cy="4362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nvGrpSpPr>
          <p:cNvPr id="1976" name="Google Shape;1976;p19"/>
          <p:cNvGrpSpPr/>
          <p:nvPr/>
        </p:nvGrpSpPr>
        <p:grpSpPr>
          <a:xfrm>
            <a:off x="1141296" y="581334"/>
            <a:ext cx="215392" cy="436176"/>
            <a:chOff x="10628069" y="2437255"/>
            <a:chExt cx="369772" cy="748800"/>
          </a:xfrm>
        </p:grpSpPr>
        <p:cxnSp>
          <p:nvCxnSpPr>
            <p:cNvPr id="1977" name="Google Shape;1977;p19"/>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978" name="Google Shape;1978;p19"/>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979" name="Google Shape;1979;p19"/>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1980" name="Google Shape;1980;p19"/>
          <p:cNvSpPr/>
          <p:nvPr/>
        </p:nvSpPr>
        <p:spPr>
          <a:xfrm>
            <a:off x="1133534" y="259589"/>
            <a:ext cx="231000" cy="231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981" name="Google Shape;1981;p19"/>
          <p:cNvSpPr/>
          <p:nvPr/>
        </p:nvSpPr>
        <p:spPr>
          <a:xfrm>
            <a:off x="1189132" y="315187"/>
            <a:ext cx="119700" cy="119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982" name="Google Shape;1982;p19"/>
          <p:cNvSpPr/>
          <p:nvPr/>
        </p:nvSpPr>
        <p:spPr>
          <a:xfrm rot="5400000">
            <a:off x="1465366" y="589514"/>
            <a:ext cx="436200" cy="4362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987" name="Google Shape;1987;p19"/>
          <p:cNvSpPr/>
          <p:nvPr/>
        </p:nvSpPr>
        <p:spPr>
          <a:xfrm>
            <a:off x="1477871" y="166614"/>
            <a:ext cx="410100" cy="4101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988" name="Google Shape;1988;p19"/>
          <p:cNvSpPr/>
          <p:nvPr/>
        </p:nvSpPr>
        <p:spPr>
          <a:xfrm>
            <a:off x="1564303" y="253048"/>
            <a:ext cx="231000" cy="231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989" name="Google Shape;1989;p19"/>
          <p:cNvSpPr/>
          <p:nvPr/>
        </p:nvSpPr>
        <p:spPr>
          <a:xfrm>
            <a:off x="1619901" y="308646"/>
            <a:ext cx="119700" cy="1197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990" name="Google Shape;1990;p19"/>
          <p:cNvSpPr/>
          <p:nvPr/>
        </p:nvSpPr>
        <p:spPr>
          <a:xfrm rot="-5400000">
            <a:off x="166004" y="1020361"/>
            <a:ext cx="857400" cy="8574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991" name="Google Shape;1991;p19"/>
          <p:cNvSpPr/>
          <p:nvPr/>
        </p:nvSpPr>
        <p:spPr>
          <a:xfrm rot="-5400000">
            <a:off x="271459" y="1125804"/>
            <a:ext cx="646500" cy="646500"/>
          </a:xfrm>
          <a:prstGeom prst="arc">
            <a:avLst>
              <a:gd name="adj1" fmla="val 16200000"/>
              <a:gd name="adj2" fmla="val 5467200"/>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992" name="Google Shape;1992;p19"/>
          <p:cNvSpPr/>
          <p:nvPr/>
        </p:nvSpPr>
        <p:spPr>
          <a:xfrm rot="-5400000">
            <a:off x="370042" y="1224622"/>
            <a:ext cx="449100" cy="4491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993" name="Google Shape;1993;p19"/>
          <p:cNvSpPr/>
          <p:nvPr/>
        </p:nvSpPr>
        <p:spPr>
          <a:xfrm rot="-5400000">
            <a:off x="486844" y="1337062"/>
            <a:ext cx="229200" cy="229200"/>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994" name="Google Shape;1994;p19"/>
          <p:cNvSpPr/>
          <p:nvPr/>
        </p:nvSpPr>
        <p:spPr>
          <a:xfrm rot="-5400000" flipH="1">
            <a:off x="165069" y="1013946"/>
            <a:ext cx="857400" cy="857400"/>
          </a:xfrm>
          <a:prstGeom prst="arc">
            <a:avLst>
              <a:gd name="adj1" fmla="val 16200000"/>
              <a:gd name="adj2" fmla="val 3799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995" name="Google Shape;1995;p19"/>
          <p:cNvSpPr/>
          <p:nvPr/>
        </p:nvSpPr>
        <p:spPr>
          <a:xfrm rot="5400000">
            <a:off x="169610" y="1013946"/>
            <a:ext cx="857400" cy="857400"/>
          </a:xfrm>
          <a:prstGeom prst="arc">
            <a:avLst>
              <a:gd name="adj1" fmla="val 16200000"/>
              <a:gd name="adj2" fmla="val 3799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996" name="Google Shape;1996;p19"/>
          <p:cNvSpPr/>
          <p:nvPr/>
        </p:nvSpPr>
        <p:spPr>
          <a:xfrm rot="-5400000" flipH="1">
            <a:off x="374714" y="1212378"/>
            <a:ext cx="449100" cy="4491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997" name="Google Shape;1997;p19"/>
          <p:cNvSpPr/>
          <p:nvPr/>
        </p:nvSpPr>
        <p:spPr>
          <a:xfrm rot="-5400000" flipH="1">
            <a:off x="485910" y="1319235"/>
            <a:ext cx="229200" cy="229200"/>
          </a:xfrm>
          <a:prstGeom prst="arc">
            <a:avLst>
              <a:gd name="adj1" fmla="val 16200000"/>
              <a:gd name="adj2" fmla="val 54672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nvGrpSpPr>
          <p:cNvPr id="1998" name="Google Shape;1998;p19"/>
          <p:cNvGrpSpPr/>
          <p:nvPr/>
        </p:nvGrpSpPr>
        <p:grpSpPr>
          <a:xfrm>
            <a:off x="1140361" y="1016789"/>
            <a:ext cx="649680" cy="436176"/>
            <a:chOff x="10626465" y="3184818"/>
            <a:chExt cx="1115330" cy="748800"/>
          </a:xfrm>
        </p:grpSpPr>
        <p:cxnSp>
          <p:nvCxnSpPr>
            <p:cNvPr id="1999" name="Google Shape;1999;p19"/>
            <p:cNvCxnSpPr/>
            <p:nvPr/>
          </p:nvCxnSpPr>
          <p:spPr>
            <a:xfrm>
              <a:off x="10998241"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000" name="Google Shape;2000;p19"/>
            <p:cNvCxnSpPr/>
            <p:nvPr/>
          </p:nvCxnSpPr>
          <p:spPr>
            <a:xfrm>
              <a:off x="10812353"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001" name="Google Shape;2001;p19"/>
            <p:cNvCxnSpPr/>
            <p:nvPr/>
          </p:nvCxnSpPr>
          <p:spPr>
            <a:xfrm>
              <a:off x="1062646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002" name="Google Shape;2002;p19"/>
            <p:cNvCxnSpPr/>
            <p:nvPr/>
          </p:nvCxnSpPr>
          <p:spPr>
            <a:xfrm>
              <a:off x="1155590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003" name="Google Shape;2003;p19"/>
            <p:cNvCxnSpPr/>
            <p:nvPr/>
          </p:nvCxnSpPr>
          <p:spPr>
            <a:xfrm>
              <a:off x="11370017"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004" name="Google Shape;2004;p19"/>
            <p:cNvCxnSpPr/>
            <p:nvPr/>
          </p:nvCxnSpPr>
          <p:spPr>
            <a:xfrm>
              <a:off x="11184129"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005" name="Google Shape;2005;p19"/>
            <p:cNvCxnSpPr/>
            <p:nvPr/>
          </p:nvCxnSpPr>
          <p:spPr>
            <a:xfrm>
              <a:off x="11741795" y="3184818"/>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2006" name="Google Shape;2006;p19"/>
          <p:cNvSpPr/>
          <p:nvPr/>
        </p:nvSpPr>
        <p:spPr>
          <a:xfrm>
            <a:off x="1022338" y="1028628"/>
            <a:ext cx="443100" cy="4260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2007" name="Google Shape;2007;p19"/>
          <p:cNvSpPr/>
          <p:nvPr/>
        </p:nvSpPr>
        <p:spPr>
          <a:xfrm rot="-5400000">
            <a:off x="1469787" y="1020179"/>
            <a:ext cx="443100" cy="4260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nvGrpSpPr>
          <p:cNvPr id="2008" name="Google Shape;2008;p19"/>
          <p:cNvGrpSpPr/>
          <p:nvPr/>
        </p:nvGrpSpPr>
        <p:grpSpPr>
          <a:xfrm rot="10800000">
            <a:off x="1021263" y="1453742"/>
            <a:ext cx="882053" cy="442991"/>
            <a:chOff x="10576560" y="3328633"/>
            <a:chExt cx="1514255" cy="760500"/>
          </a:xfrm>
        </p:grpSpPr>
        <p:sp>
          <p:nvSpPr>
            <p:cNvPr id="2009" name="Google Shape;2009;p19"/>
            <p:cNvSpPr/>
            <p:nvPr/>
          </p:nvSpPr>
          <p:spPr>
            <a:xfrm>
              <a:off x="10576560" y="335761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2010" name="Google Shape;2010;p19"/>
            <p:cNvSpPr/>
            <p:nvPr/>
          </p:nvSpPr>
          <p:spPr>
            <a:xfrm rot="-5400000">
              <a:off x="11344865" y="334318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sp>
        <p:nvSpPr>
          <p:cNvPr id="2011" name="Google Shape;2011;p19"/>
          <p:cNvSpPr/>
          <p:nvPr/>
        </p:nvSpPr>
        <p:spPr>
          <a:xfrm rot="2700000">
            <a:off x="1311124" y="1299234"/>
            <a:ext cx="315228" cy="315228"/>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2012" name="Google Shape;2012;p19"/>
          <p:cNvSpPr/>
          <p:nvPr/>
        </p:nvSpPr>
        <p:spPr>
          <a:xfrm>
            <a:off x="1350320" y="1339792"/>
            <a:ext cx="231000" cy="231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2013" name="Google Shape;2013;p19"/>
          <p:cNvSpPr/>
          <p:nvPr/>
        </p:nvSpPr>
        <p:spPr>
          <a:xfrm>
            <a:off x="1405976" y="1395449"/>
            <a:ext cx="119700" cy="1197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2014" name="Google Shape;2014;p19"/>
          <p:cNvSpPr/>
          <p:nvPr/>
        </p:nvSpPr>
        <p:spPr>
          <a:xfrm rot="10800000">
            <a:off x="162124" y="1883899"/>
            <a:ext cx="857400" cy="857400"/>
          </a:xfrm>
          <a:prstGeom prst="arc">
            <a:avLst>
              <a:gd name="adj1" fmla="val 16200000"/>
              <a:gd name="adj2" fmla="val 125862"/>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015" name="Google Shape;2015;p19"/>
          <p:cNvSpPr/>
          <p:nvPr/>
        </p:nvSpPr>
        <p:spPr>
          <a:xfrm>
            <a:off x="604505" y="2305050"/>
            <a:ext cx="436200" cy="4362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nvGrpSpPr>
          <p:cNvPr id="2016" name="Google Shape;2016;p19"/>
          <p:cNvGrpSpPr/>
          <p:nvPr/>
        </p:nvGrpSpPr>
        <p:grpSpPr>
          <a:xfrm rot="10800000">
            <a:off x="159712" y="1874358"/>
            <a:ext cx="882053" cy="442991"/>
            <a:chOff x="10576560" y="3328633"/>
            <a:chExt cx="1514255" cy="760500"/>
          </a:xfrm>
        </p:grpSpPr>
        <p:sp>
          <p:nvSpPr>
            <p:cNvPr id="2017" name="Google Shape;2017;p19"/>
            <p:cNvSpPr/>
            <p:nvPr/>
          </p:nvSpPr>
          <p:spPr>
            <a:xfrm>
              <a:off x="10576560" y="335761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2018" name="Google Shape;2018;p19"/>
            <p:cNvSpPr/>
            <p:nvPr/>
          </p:nvSpPr>
          <p:spPr>
            <a:xfrm rot="-5400000">
              <a:off x="11344865" y="334318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sp>
        <p:nvSpPr>
          <p:cNvPr id="2019" name="Google Shape;2019;p19"/>
          <p:cNvSpPr/>
          <p:nvPr/>
        </p:nvSpPr>
        <p:spPr>
          <a:xfrm rot="-5400000" flipH="1">
            <a:off x="382178" y="2070308"/>
            <a:ext cx="449100" cy="449100"/>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020" name="Google Shape;2020;p19"/>
          <p:cNvSpPr/>
          <p:nvPr/>
        </p:nvSpPr>
        <p:spPr>
          <a:xfrm rot="-5400000">
            <a:off x="381244" y="2069470"/>
            <a:ext cx="449100" cy="4491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nvGrpSpPr>
          <p:cNvPr id="2021" name="Google Shape;2021;p19"/>
          <p:cNvGrpSpPr/>
          <p:nvPr/>
        </p:nvGrpSpPr>
        <p:grpSpPr>
          <a:xfrm>
            <a:off x="430065" y="2116492"/>
            <a:ext cx="342860" cy="342859"/>
            <a:chOff x="9392653" y="5061283"/>
            <a:chExt cx="588600" cy="588600"/>
          </a:xfrm>
        </p:grpSpPr>
        <p:sp>
          <p:nvSpPr>
            <p:cNvPr id="2022" name="Google Shape;2022;p19"/>
            <p:cNvSpPr/>
            <p:nvPr/>
          </p:nvSpPr>
          <p:spPr>
            <a:xfrm>
              <a:off x="9392653" y="5061283"/>
              <a:ext cx="588600" cy="588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2023" name="Google Shape;2023;p19"/>
            <p:cNvSpPr/>
            <p:nvPr/>
          </p:nvSpPr>
          <p:spPr>
            <a:xfrm>
              <a:off x="9508479" y="5177109"/>
              <a:ext cx="357000" cy="357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2024" name="Google Shape;2024;p19"/>
            <p:cNvSpPr/>
            <p:nvPr/>
          </p:nvSpPr>
          <p:spPr>
            <a:xfrm>
              <a:off x="9608742" y="5277372"/>
              <a:ext cx="156600" cy="156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grpSp>
        <p:nvGrpSpPr>
          <p:cNvPr id="2035" name="Google Shape;2035;p19"/>
          <p:cNvGrpSpPr/>
          <p:nvPr/>
        </p:nvGrpSpPr>
        <p:grpSpPr>
          <a:xfrm rot="-59612">
            <a:off x="1910406" y="149763"/>
            <a:ext cx="893366" cy="893311"/>
            <a:chOff x="3247624" y="213651"/>
            <a:chExt cx="1533709" cy="1533614"/>
          </a:xfrm>
        </p:grpSpPr>
        <p:sp>
          <p:nvSpPr>
            <p:cNvPr id="2036" name="Google Shape;2036;p19"/>
            <p:cNvSpPr/>
            <p:nvPr/>
          </p:nvSpPr>
          <p:spPr>
            <a:xfrm rot="-2642172" flipH="1">
              <a:off x="3472138" y="438179"/>
              <a:ext cx="1084572" cy="1084572"/>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037" name="Google Shape;2037;p19"/>
            <p:cNvSpPr/>
            <p:nvPr/>
          </p:nvSpPr>
          <p:spPr>
            <a:xfrm rot="8157828" flipH="1">
              <a:off x="3472247" y="438165"/>
              <a:ext cx="1084572" cy="1084572"/>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sp>
        <p:nvSpPr>
          <p:cNvPr id="2038" name="Google Shape;2038;p19"/>
          <p:cNvSpPr/>
          <p:nvPr/>
        </p:nvSpPr>
        <p:spPr>
          <a:xfrm>
            <a:off x="2152024" y="391045"/>
            <a:ext cx="410100" cy="410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2039" name="Google Shape;2039;p19"/>
          <p:cNvSpPr/>
          <p:nvPr/>
        </p:nvSpPr>
        <p:spPr>
          <a:xfrm>
            <a:off x="2253175" y="492197"/>
            <a:ext cx="207900" cy="2079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nvGrpSpPr>
          <p:cNvPr id="2040" name="Google Shape;2040;p19"/>
          <p:cNvGrpSpPr/>
          <p:nvPr/>
        </p:nvGrpSpPr>
        <p:grpSpPr>
          <a:xfrm rot="10800000">
            <a:off x="11235976" y="4911721"/>
            <a:ext cx="675221" cy="453324"/>
            <a:chOff x="10624861" y="3933984"/>
            <a:chExt cx="1115330" cy="748800"/>
          </a:xfrm>
        </p:grpSpPr>
        <p:cxnSp>
          <p:nvCxnSpPr>
            <p:cNvPr id="2041" name="Google Shape;2041;p19"/>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042" name="Google Shape;2042;p19"/>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043" name="Google Shape;2043;p19"/>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044" name="Google Shape;2044;p19"/>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045" name="Google Shape;2045;p19"/>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046" name="Google Shape;2046;p19"/>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047" name="Google Shape;2047;p19"/>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2048" name="Google Shape;2048;p19"/>
          <p:cNvSpPr/>
          <p:nvPr/>
        </p:nvSpPr>
        <p:spPr>
          <a:xfrm rot="5400000" flipH="1">
            <a:off x="11128664" y="4016816"/>
            <a:ext cx="885900" cy="909300"/>
          </a:xfrm>
          <a:prstGeom prst="teardrop">
            <a:avLst>
              <a:gd name="adj" fmla="val 100000"/>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2049" name="Google Shape;2049;p19"/>
          <p:cNvSpPr/>
          <p:nvPr/>
        </p:nvSpPr>
        <p:spPr>
          <a:xfrm rot="10800000">
            <a:off x="11572802" y="6252001"/>
            <a:ext cx="453600" cy="4536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2050" name="Google Shape;2050;p19"/>
          <p:cNvSpPr/>
          <p:nvPr/>
        </p:nvSpPr>
        <p:spPr>
          <a:xfrm rot="10800000">
            <a:off x="11573773" y="5798411"/>
            <a:ext cx="453600" cy="4536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nvGrpSpPr>
          <p:cNvPr id="2051" name="Google Shape;2051;p19"/>
          <p:cNvGrpSpPr/>
          <p:nvPr/>
        </p:nvGrpSpPr>
        <p:grpSpPr>
          <a:xfrm rot="10800000">
            <a:off x="11685395" y="5806185"/>
            <a:ext cx="223860" cy="453324"/>
            <a:chOff x="10628069" y="2437255"/>
            <a:chExt cx="369772" cy="748800"/>
          </a:xfrm>
        </p:grpSpPr>
        <p:cxnSp>
          <p:nvCxnSpPr>
            <p:cNvPr id="2052" name="Google Shape;2052;p19"/>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2053" name="Google Shape;2053;p19"/>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2054" name="Google Shape;2054;p19"/>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2055" name="Google Shape;2055;p19"/>
          <p:cNvSpPr/>
          <p:nvPr/>
        </p:nvSpPr>
        <p:spPr>
          <a:xfrm rot="10800000">
            <a:off x="11676509" y="6353766"/>
            <a:ext cx="240000" cy="240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2056" name="Google Shape;2056;p19"/>
          <p:cNvSpPr/>
          <p:nvPr/>
        </p:nvSpPr>
        <p:spPr>
          <a:xfrm rot="10800000">
            <a:off x="11734518" y="6411775"/>
            <a:ext cx="124200" cy="1242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2057" name="Google Shape;2057;p19"/>
          <p:cNvSpPr/>
          <p:nvPr/>
        </p:nvSpPr>
        <p:spPr>
          <a:xfrm rot="-5400000">
            <a:off x="11118182" y="5797230"/>
            <a:ext cx="453600" cy="453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2062" name="Google Shape;2062;p19"/>
          <p:cNvSpPr/>
          <p:nvPr/>
        </p:nvSpPr>
        <p:spPr>
          <a:xfrm rot="10800000">
            <a:off x="11132289" y="6264107"/>
            <a:ext cx="426300" cy="4263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2063" name="Google Shape;2063;p19"/>
          <p:cNvSpPr/>
          <p:nvPr/>
        </p:nvSpPr>
        <p:spPr>
          <a:xfrm rot="10800000">
            <a:off x="11228748" y="6360565"/>
            <a:ext cx="240000" cy="240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2064" name="Google Shape;2064;p19"/>
          <p:cNvSpPr/>
          <p:nvPr/>
        </p:nvSpPr>
        <p:spPr>
          <a:xfrm rot="10800000">
            <a:off x="11286757" y="6418574"/>
            <a:ext cx="124200" cy="1242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nvGrpSpPr>
          <p:cNvPr id="2065" name="Google Shape;2065;p19"/>
          <p:cNvGrpSpPr/>
          <p:nvPr/>
        </p:nvGrpSpPr>
        <p:grpSpPr>
          <a:xfrm rot="10800000">
            <a:off x="11235004" y="5353611"/>
            <a:ext cx="675221" cy="453324"/>
            <a:chOff x="10626465" y="3184818"/>
            <a:chExt cx="1115330" cy="748800"/>
          </a:xfrm>
        </p:grpSpPr>
        <p:cxnSp>
          <p:nvCxnSpPr>
            <p:cNvPr id="2066" name="Google Shape;2066;p19"/>
            <p:cNvCxnSpPr/>
            <p:nvPr/>
          </p:nvCxnSpPr>
          <p:spPr>
            <a:xfrm>
              <a:off x="10998241"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067" name="Google Shape;2067;p19"/>
            <p:cNvCxnSpPr/>
            <p:nvPr/>
          </p:nvCxnSpPr>
          <p:spPr>
            <a:xfrm>
              <a:off x="10812353"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068" name="Google Shape;2068;p19"/>
            <p:cNvCxnSpPr/>
            <p:nvPr/>
          </p:nvCxnSpPr>
          <p:spPr>
            <a:xfrm>
              <a:off x="1062646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069" name="Google Shape;2069;p19"/>
            <p:cNvCxnSpPr/>
            <p:nvPr/>
          </p:nvCxnSpPr>
          <p:spPr>
            <a:xfrm>
              <a:off x="1155590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070" name="Google Shape;2070;p19"/>
            <p:cNvCxnSpPr/>
            <p:nvPr/>
          </p:nvCxnSpPr>
          <p:spPr>
            <a:xfrm>
              <a:off x="11370017"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071" name="Google Shape;2071;p19"/>
            <p:cNvCxnSpPr/>
            <p:nvPr/>
          </p:nvCxnSpPr>
          <p:spPr>
            <a:xfrm>
              <a:off x="11184129"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072" name="Google Shape;2072;p19"/>
            <p:cNvCxnSpPr/>
            <p:nvPr/>
          </p:nvCxnSpPr>
          <p:spPr>
            <a:xfrm>
              <a:off x="11741795" y="3184818"/>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2073" name="Google Shape;2073;p19"/>
          <p:cNvSpPr/>
          <p:nvPr/>
        </p:nvSpPr>
        <p:spPr>
          <a:xfrm rot="10800000">
            <a:off x="11571591" y="5351598"/>
            <a:ext cx="460500" cy="4428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2074" name="Google Shape;2074;p19"/>
          <p:cNvSpPr/>
          <p:nvPr/>
        </p:nvSpPr>
        <p:spPr>
          <a:xfrm rot="5400000">
            <a:off x="11106455" y="5360342"/>
            <a:ext cx="460500" cy="4428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nvGrpSpPr>
          <p:cNvPr id="2075" name="Google Shape;2075;p19"/>
          <p:cNvGrpSpPr/>
          <p:nvPr/>
        </p:nvGrpSpPr>
        <p:grpSpPr>
          <a:xfrm>
            <a:off x="11115553" y="4891815"/>
            <a:ext cx="916730" cy="460407"/>
            <a:chOff x="10576560" y="3328633"/>
            <a:chExt cx="1514255" cy="760500"/>
          </a:xfrm>
        </p:grpSpPr>
        <p:sp>
          <p:nvSpPr>
            <p:cNvPr id="2076" name="Google Shape;2076;p19"/>
            <p:cNvSpPr/>
            <p:nvPr/>
          </p:nvSpPr>
          <p:spPr>
            <a:xfrm>
              <a:off x="10576560" y="335761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2077" name="Google Shape;2077;p19"/>
            <p:cNvSpPr/>
            <p:nvPr/>
          </p:nvSpPr>
          <p:spPr>
            <a:xfrm rot="-5400000">
              <a:off x="11344865" y="334318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sp>
        <p:nvSpPr>
          <p:cNvPr id="2078" name="Google Shape;2078;p19"/>
          <p:cNvSpPr/>
          <p:nvPr/>
        </p:nvSpPr>
        <p:spPr>
          <a:xfrm rot="-8100000">
            <a:off x="11404317" y="5185615"/>
            <a:ext cx="327532" cy="327532"/>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2079" name="Google Shape;2079;p19"/>
          <p:cNvSpPr/>
          <p:nvPr/>
        </p:nvSpPr>
        <p:spPr>
          <a:xfrm rot="10800000">
            <a:off x="11451172" y="5230962"/>
            <a:ext cx="240000" cy="240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2080" name="Google Shape;2080;p19"/>
          <p:cNvSpPr/>
          <p:nvPr/>
        </p:nvSpPr>
        <p:spPr>
          <a:xfrm rot="10800000">
            <a:off x="11509120" y="5288910"/>
            <a:ext cx="124200" cy="1242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2081" name="Google Shape;2081;p19"/>
          <p:cNvSpPr/>
          <p:nvPr/>
        </p:nvSpPr>
        <p:spPr>
          <a:xfrm rot="5400000">
            <a:off x="11235629" y="4123928"/>
            <a:ext cx="672000" cy="672000"/>
          </a:xfrm>
          <a:prstGeom prst="arc">
            <a:avLst>
              <a:gd name="adj1" fmla="val 16200000"/>
              <a:gd name="adj2" fmla="val 10690623"/>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082" name="Google Shape;2082;p19"/>
          <p:cNvSpPr/>
          <p:nvPr/>
        </p:nvSpPr>
        <p:spPr>
          <a:xfrm rot="5400000">
            <a:off x="11338358" y="4226399"/>
            <a:ext cx="466800" cy="466800"/>
          </a:xfrm>
          <a:prstGeom prst="arc">
            <a:avLst>
              <a:gd name="adj1" fmla="val 16200000"/>
              <a:gd name="adj2" fmla="val 10869229"/>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083" name="Google Shape;2083;p19"/>
          <p:cNvSpPr/>
          <p:nvPr/>
        </p:nvSpPr>
        <p:spPr>
          <a:xfrm rot="10800000">
            <a:off x="11112414" y="4452212"/>
            <a:ext cx="453600" cy="4536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2084" name="Google Shape;2084;p19"/>
          <p:cNvSpPr/>
          <p:nvPr/>
        </p:nvSpPr>
        <p:spPr>
          <a:xfrm rot="10800000">
            <a:off x="11478247" y="4375142"/>
            <a:ext cx="173100" cy="173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nvGrpSpPr>
          <p:cNvPr id="2085" name="Google Shape;2085;p19"/>
          <p:cNvGrpSpPr/>
          <p:nvPr/>
        </p:nvGrpSpPr>
        <p:grpSpPr>
          <a:xfrm rot="10800000">
            <a:off x="11682431" y="4306740"/>
            <a:ext cx="252180" cy="32692"/>
            <a:chOff x="10578164" y="275923"/>
            <a:chExt cx="416551" cy="54000"/>
          </a:xfrm>
        </p:grpSpPr>
        <p:sp>
          <p:nvSpPr>
            <p:cNvPr id="2086" name="Google Shape;2086;p19"/>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2087" name="Google Shape;2087;p19"/>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2088" name="Google Shape;2088;p19"/>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grpSp>
        <p:nvGrpSpPr>
          <p:cNvPr id="2089" name="Google Shape;2089;p19"/>
          <p:cNvGrpSpPr/>
          <p:nvPr/>
        </p:nvGrpSpPr>
        <p:grpSpPr>
          <a:xfrm rot="10800000">
            <a:off x="11682431" y="4213982"/>
            <a:ext cx="252180" cy="32692"/>
            <a:chOff x="10578164" y="275923"/>
            <a:chExt cx="416551" cy="54000"/>
          </a:xfrm>
        </p:grpSpPr>
        <p:sp>
          <p:nvSpPr>
            <p:cNvPr id="2090" name="Google Shape;2090;p19"/>
            <p:cNvSpPr/>
            <p:nvPr/>
          </p:nvSpPr>
          <p:spPr>
            <a:xfrm>
              <a:off x="10578164"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2091" name="Google Shape;2091;p19"/>
            <p:cNvSpPr/>
            <p:nvPr/>
          </p:nvSpPr>
          <p:spPr>
            <a:xfrm>
              <a:off x="10759440"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2092" name="Google Shape;2092;p19"/>
            <p:cNvSpPr/>
            <p:nvPr/>
          </p:nvSpPr>
          <p:spPr>
            <a:xfrm>
              <a:off x="10940715"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grpSp>
        <p:nvGrpSpPr>
          <p:cNvPr id="2093" name="Google Shape;2093;p19"/>
          <p:cNvGrpSpPr/>
          <p:nvPr/>
        </p:nvGrpSpPr>
        <p:grpSpPr>
          <a:xfrm rot="10800000">
            <a:off x="11682431" y="4121225"/>
            <a:ext cx="252180" cy="32692"/>
            <a:chOff x="10578164" y="275923"/>
            <a:chExt cx="416551" cy="54000"/>
          </a:xfrm>
        </p:grpSpPr>
        <p:sp>
          <p:nvSpPr>
            <p:cNvPr id="2094" name="Google Shape;2094;p19"/>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2095" name="Google Shape;2095;p19"/>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2096" name="Google Shape;2096;p19"/>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grpSp>
        <p:nvGrpSpPr>
          <p:cNvPr id="2097" name="Google Shape;2097;p19"/>
          <p:cNvGrpSpPr/>
          <p:nvPr/>
        </p:nvGrpSpPr>
        <p:grpSpPr>
          <a:xfrm rot="10800000">
            <a:off x="11217186" y="4750616"/>
            <a:ext cx="252180" cy="32692"/>
            <a:chOff x="10578164" y="275923"/>
            <a:chExt cx="416551" cy="54000"/>
          </a:xfrm>
        </p:grpSpPr>
        <p:sp>
          <p:nvSpPr>
            <p:cNvPr id="2098" name="Google Shape;2098;p19"/>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2099" name="Google Shape;2099;p19"/>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2100" name="Google Shape;2100;p19"/>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grpSp>
        <p:nvGrpSpPr>
          <p:cNvPr id="2101" name="Google Shape;2101;p19"/>
          <p:cNvGrpSpPr/>
          <p:nvPr/>
        </p:nvGrpSpPr>
        <p:grpSpPr>
          <a:xfrm rot="10800000">
            <a:off x="11217186" y="4657859"/>
            <a:ext cx="252180" cy="32692"/>
            <a:chOff x="10578164" y="275923"/>
            <a:chExt cx="416551" cy="54000"/>
          </a:xfrm>
        </p:grpSpPr>
        <p:sp>
          <p:nvSpPr>
            <p:cNvPr id="2102" name="Google Shape;2102;p19"/>
            <p:cNvSpPr/>
            <p:nvPr/>
          </p:nvSpPr>
          <p:spPr>
            <a:xfrm>
              <a:off x="10578164"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2103" name="Google Shape;2103;p19"/>
            <p:cNvSpPr/>
            <p:nvPr/>
          </p:nvSpPr>
          <p:spPr>
            <a:xfrm>
              <a:off x="10759440"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2104" name="Google Shape;2104;p19"/>
            <p:cNvSpPr/>
            <p:nvPr/>
          </p:nvSpPr>
          <p:spPr>
            <a:xfrm>
              <a:off x="10940715"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grpSp>
        <p:nvGrpSpPr>
          <p:cNvPr id="2105" name="Google Shape;2105;p19"/>
          <p:cNvGrpSpPr/>
          <p:nvPr/>
        </p:nvGrpSpPr>
        <p:grpSpPr>
          <a:xfrm rot="10800000">
            <a:off x="11217186" y="4565101"/>
            <a:ext cx="252180" cy="32692"/>
            <a:chOff x="10578164" y="275923"/>
            <a:chExt cx="416551" cy="54000"/>
          </a:xfrm>
        </p:grpSpPr>
        <p:sp>
          <p:nvSpPr>
            <p:cNvPr id="2106" name="Google Shape;2106;p19"/>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2107" name="Google Shape;2107;p19"/>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2108" name="Google Shape;2108;p19"/>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grpSp>
        <p:nvGrpSpPr>
          <p:cNvPr id="2119" name="Google Shape;2119;p19"/>
          <p:cNvGrpSpPr/>
          <p:nvPr/>
        </p:nvGrpSpPr>
        <p:grpSpPr>
          <a:xfrm rot="10740382">
            <a:off x="10180255" y="5779334"/>
            <a:ext cx="928647" cy="928590"/>
            <a:chOff x="3247624" y="213651"/>
            <a:chExt cx="1533709" cy="1533614"/>
          </a:xfrm>
        </p:grpSpPr>
        <p:sp>
          <p:nvSpPr>
            <p:cNvPr id="2120" name="Google Shape;2120;p19"/>
            <p:cNvSpPr/>
            <p:nvPr/>
          </p:nvSpPr>
          <p:spPr>
            <a:xfrm rot="-2642172" flipH="1">
              <a:off x="3472138" y="438179"/>
              <a:ext cx="1084572" cy="1084572"/>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121" name="Google Shape;2121;p19"/>
            <p:cNvSpPr/>
            <p:nvPr/>
          </p:nvSpPr>
          <p:spPr>
            <a:xfrm rot="8157828" flipH="1">
              <a:off x="3472247" y="438165"/>
              <a:ext cx="1084572" cy="1084572"/>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sp>
        <p:nvSpPr>
          <p:cNvPr id="2122" name="Google Shape;2122;p19"/>
          <p:cNvSpPr/>
          <p:nvPr/>
        </p:nvSpPr>
        <p:spPr>
          <a:xfrm rot="10800000">
            <a:off x="10431545" y="6030825"/>
            <a:ext cx="426300" cy="4263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2123" name="Google Shape;2123;p19"/>
          <p:cNvSpPr/>
          <p:nvPr/>
        </p:nvSpPr>
        <p:spPr>
          <a:xfrm rot="10800000">
            <a:off x="10536704" y="6135984"/>
            <a:ext cx="216000" cy="2160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2124" name="Google Shape;2124;p19"/>
          <p:cNvSpPr/>
          <p:nvPr/>
        </p:nvSpPr>
        <p:spPr>
          <a:xfrm rot="10800000">
            <a:off x="9723374" y="6241316"/>
            <a:ext cx="453600" cy="4536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2125" name="Google Shape;2125;p19"/>
          <p:cNvSpPr/>
          <p:nvPr/>
        </p:nvSpPr>
        <p:spPr>
          <a:xfrm rot="-5400000">
            <a:off x="9723524" y="5792373"/>
            <a:ext cx="453600" cy="453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nvGrpSpPr>
          <p:cNvPr id="2126" name="Google Shape;2126;p19"/>
          <p:cNvGrpSpPr/>
          <p:nvPr/>
        </p:nvGrpSpPr>
        <p:grpSpPr>
          <a:xfrm rot="-5400000">
            <a:off x="9833061" y="6249586"/>
            <a:ext cx="234029" cy="453324"/>
            <a:chOff x="10628069" y="2437255"/>
            <a:chExt cx="369772" cy="748800"/>
          </a:xfrm>
        </p:grpSpPr>
        <p:cxnSp>
          <p:nvCxnSpPr>
            <p:cNvPr id="2127" name="Google Shape;2127;p19"/>
            <p:cNvCxnSpPr/>
            <p:nvPr/>
          </p:nvCxnSpPr>
          <p:spPr>
            <a:xfrm>
              <a:off x="10997841"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128" name="Google Shape;2128;p19"/>
            <p:cNvCxnSpPr/>
            <p:nvPr/>
          </p:nvCxnSpPr>
          <p:spPr>
            <a:xfrm>
              <a:off x="10812955"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129" name="Google Shape;2129;p19"/>
            <p:cNvCxnSpPr/>
            <p:nvPr/>
          </p:nvCxnSpPr>
          <p:spPr>
            <a:xfrm>
              <a:off x="10628069" y="2437255"/>
              <a:ext cx="0" cy="748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2130" name="Google Shape;2130;p19"/>
          <p:cNvGrpSpPr/>
          <p:nvPr/>
        </p:nvGrpSpPr>
        <p:grpSpPr>
          <a:xfrm rot="-5400000">
            <a:off x="9839116" y="5796903"/>
            <a:ext cx="223860" cy="453324"/>
            <a:chOff x="10628069" y="2437255"/>
            <a:chExt cx="369772" cy="748800"/>
          </a:xfrm>
        </p:grpSpPr>
        <p:cxnSp>
          <p:nvCxnSpPr>
            <p:cNvPr id="2131" name="Google Shape;2131;p19"/>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2132" name="Google Shape;2132;p19"/>
            <p:cNvCxnSpPr/>
            <p:nvPr/>
          </p:nvCxnSpPr>
          <p:spPr>
            <a:xfrm>
              <a:off x="10812955" y="2437255"/>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2133" name="Google Shape;2133;p19"/>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2134" name="Google Shape;2134;p19"/>
          <p:cNvSpPr/>
          <p:nvPr/>
        </p:nvSpPr>
        <p:spPr>
          <a:xfrm flipH="1">
            <a:off x="9275700" y="5792731"/>
            <a:ext cx="903600" cy="903600"/>
          </a:xfrm>
          <a:prstGeom prst="arc">
            <a:avLst>
              <a:gd name="adj1" fmla="val 16200000"/>
              <a:gd name="adj2" fmla="val 5378577"/>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135" name="Google Shape;2135;p19"/>
          <p:cNvSpPr/>
          <p:nvPr/>
        </p:nvSpPr>
        <p:spPr>
          <a:xfrm rot="10800000">
            <a:off x="10981487" y="5653887"/>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2136" name="Google Shape;2136;p19"/>
          <p:cNvSpPr/>
          <p:nvPr/>
        </p:nvSpPr>
        <p:spPr>
          <a:xfrm rot="10800000">
            <a:off x="10864286" y="5653887"/>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2137" name="Google Shape;2137;p19"/>
          <p:cNvSpPr/>
          <p:nvPr/>
        </p:nvSpPr>
        <p:spPr>
          <a:xfrm rot="10800000">
            <a:off x="10747084" y="5653887"/>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2138" name="Google Shape;2138;p19"/>
          <p:cNvSpPr/>
          <p:nvPr/>
        </p:nvSpPr>
        <p:spPr>
          <a:xfrm rot="10800000">
            <a:off x="10981487" y="5561129"/>
            <a:ext cx="32700" cy="32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2139" name="Google Shape;2139;p19"/>
          <p:cNvSpPr/>
          <p:nvPr/>
        </p:nvSpPr>
        <p:spPr>
          <a:xfrm rot="10800000">
            <a:off x="10864286" y="5561129"/>
            <a:ext cx="32700" cy="32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2140" name="Google Shape;2140;p19"/>
          <p:cNvSpPr/>
          <p:nvPr/>
        </p:nvSpPr>
        <p:spPr>
          <a:xfrm rot="10800000">
            <a:off x="10747084" y="5561129"/>
            <a:ext cx="32700" cy="32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2141" name="Google Shape;2141;p19"/>
          <p:cNvSpPr/>
          <p:nvPr/>
        </p:nvSpPr>
        <p:spPr>
          <a:xfrm rot="10800000">
            <a:off x="10981487" y="5468371"/>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2142" name="Google Shape;2142;p19"/>
          <p:cNvSpPr/>
          <p:nvPr/>
        </p:nvSpPr>
        <p:spPr>
          <a:xfrm rot="10800000">
            <a:off x="10864286" y="5468371"/>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2143" name="Google Shape;2143;p19"/>
          <p:cNvSpPr/>
          <p:nvPr/>
        </p:nvSpPr>
        <p:spPr>
          <a:xfrm rot="10800000">
            <a:off x="10747084" y="5468371"/>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2144" name="Google Shape;2144;p19"/>
          <p:cNvSpPr/>
          <p:nvPr/>
        </p:nvSpPr>
        <p:spPr>
          <a:xfrm rot="10800000">
            <a:off x="10512681" y="5653887"/>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2145" name="Google Shape;2145;p19"/>
          <p:cNvSpPr/>
          <p:nvPr/>
        </p:nvSpPr>
        <p:spPr>
          <a:xfrm rot="10800000">
            <a:off x="10395479" y="5653887"/>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2146" name="Google Shape;2146;p19"/>
          <p:cNvSpPr/>
          <p:nvPr/>
        </p:nvSpPr>
        <p:spPr>
          <a:xfrm rot="10800000">
            <a:off x="10278279" y="5653887"/>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2147" name="Google Shape;2147;p19"/>
          <p:cNvSpPr/>
          <p:nvPr/>
        </p:nvSpPr>
        <p:spPr>
          <a:xfrm rot="10800000">
            <a:off x="10512681" y="5561129"/>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2148" name="Google Shape;2148;p19"/>
          <p:cNvSpPr/>
          <p:nvPr/>
        </p:nvSpPr>
        <p:spPr>
          <a:xfrm rot="10800000">
            <a:off x="10395479" y="5561129"/>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2149" name="Google Shape;2149;p19"/>
          <p:cNvSpPr/>
          <p:nvPr/>
        </p:nvSpPr>
        <p:spPr>
          <a:xfrm rot="10800000">
            <a:off x="10278279" y="5561129"/>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2150" name="Google Shape;2150;p19"/>
          <p:cNvSpPr/>
          <p:nvPr/>
        </p:nvSpPr>
        <p:spPr>
          <a:xfrm rot="10800000">
            <a:off x="10512681" y="5468371"/>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2151" name="Google Shape;2151;p19"/>
          <p:cNvSpPr/>
          <p:nvPr/>
        </p:nvSpPr>
        <p:spPr>
          <a:xfrm rot="10800000">
            <a:off x="10395479" y="5468371"/>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2152" name="Google Shape;2152;p19"/>
          <p:cNvSpPr/>
          <p:nvPr/>
        </p:nvSpPr>
        <p:spPr>
          <a:xfrm rot="10800000">
            <a:off x="10278279" y="5468371"/>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2153" name="Google Shape;2153;p19"/>
          <p:cNvSpPr/>
          <p:nvPr/>
        </p:nvSpPr>
        <p:spPr>
          <a:xfrm rot="10800000">
            <a:off x="10629882" y="5661657"/>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2154" name="Google Shape;2154;p19"/>
          <p:cNvSpPr/>
          <p:nvPr/>
        </p:nvSpPr>
        <p:spPr>
          <a:xfrm rot="10800000">
            <a:off x="10629882" y="5551902"/>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2155" name="Google Shape;2155;p19"/>
          <p:cNvSpPr/>
          <p:nvPr/>
        </p:nvSpPr>
        <p:spPr>
          <a:xfrm rot="10800000">
            <a:off x="10629882" y="5453803"/>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nvGrpSpPr>
          <p:cNvPr id="2156" name="Google Shape;2156;p19"/>
          <p:cNvGrpSpPr/>
          <p:nvPr/>
        </p:nvGrpSpPr>
        <p:grpSpPr>
          <a:xfrm rot="-5400000">
            <a:off x="10636708" y="4869344"/>
            <a:ext cx="440495" cy="517571"/>
            <a:chOff x="10628069" y="2437255"/>
            <a:chExt cx="369772" cy="748800"/>
          </a:xfrm>
        </p:grpSpPr>
        <p:cxnSp>
          <p:nvCxnSpPr>
            <p:cNvPr id="2157" name="Google Shape;2157;p19"/>
            <p:cNvCxnSpPr/>
            <p:nvPr/>
          </p:nvCxnSpPr>
          <p:spPr>
            <a:xfrm>
              <a:off x="10997841"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158" name="Google Shape;2158;p19"/>
            <p:cNvCxnSpPr/>
            <p:nvPr/>
          </p:nvCxnSpPr>
          <p:spPr>
            <a:xfrm>
              <a:off x="10812955"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159" name="Google Shape;2159;p19"/>
            <p:cNvCxnSpPr/>
            <p:nvPr/>
          </p:nvCxnSpPr>
          <p:spPr>
            <a:xfrm>
              <a:off x="10628069" y="2437255"/>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2160" name="Google Shape;2160;p19"/>
          <p:cNvSpPr/>
          <p:nvPr/>
        </p:nvSpPr>
        <p:spPr>
          <a:xfrm rot="-5400000">
            <a:off x="10196539" y="4901707"/>
            <a:ext cx="453600" cy="453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2161" name="Google Shape;2161;p19"/>
          <p:cNvSpPr/>
          <p:nvPr/>
        </p:nvSpPr>
        <p:spPr>
          <a:xfrm rot="10800000">
            <a:off x="10318163" y="5023480"/>
            <a:ext cx="210000" cy="210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nvGrpSpPr>
          <p:cNvPr id="2162" name="Google Shape;2162;p19"/>
          <p:cNvGrpSpPr/>
          <p:nvPr/>
        </p:nvGrpSpPr>
        <p:grpSpPr>
          <a:xfrm rot="5400000" flipH="1">
            <a:off x="9384290" y="5907646"/>
            <a:ext cx="679985" cy="679985"/>
            <a:chOff x="6214949" y="2511699"/>
            <a:chExt cx="1123200" cy="1123200"/>
          </a:xfrm>
        </p:grpSpPr>
        <p:sp>
          <p:nvSpPr>
            <p:cNvPr id="2163" name="Google Shape;2163;p19"/>
            <p:cNvSpPr/>
            <p:nvPr/>
          </p:nvSpPr>
          <p:spPr>
            <a:xfrm rot="-5400000" flipH="1">
              <a:off x="6402149" y="2698899"/>
              <a:ext cx="748800" cy="7488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164" name="Google Shape;2164;p19"/>
            <p:cNvSpPr/>
            <p:nvPr/>
          </p:nvSpPr>
          <p:spPr>
            <a:xfrm rot="-5400000" flipH="1">
              <a:off x="6589349" y="2886099"/>
              <a:ext cx="374400" cy="374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165" name="Google Shape;2165;p19"/>
            <p:cNvSpPr/>
            <p:nvPr/>
          </p:nvSpPr>
          <p:spPr>
            <a:xfrm rot="-5400000" flipH="1">
              <a:off x="6214949" y="2511699"/>
              <a:ext cx="1123200" cy="1123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GB" sz="1800">
                  <a:latin typeface="Calibri" panose="020F0502020204030204"/>
                  <a:ea typeface="Calibri" panose="020F0502020204030204"/>
                  <a:cs typeface="Calibri" panose="020F0502020204030204"/>
                  <a:sym typeface="Calibri" panose="020F0502020204030204"/>
                </a:rPr>
                <a:t>		</a:t>
              </a: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224" name="Group 223"/>
          <p:cNvGrpSpPr/>
          <p:nvPr userDrawn="1"/>
        </p:nvGrpSpPr>
        <p:grpSpPr>
          <a:xfrm flipV="1">
            <a:off x="11119448" y="5906215"/>
            <a:ext cx="431321" cy="207753"/>
            <a:chOff x="11184673" y="2647468"/>
            <a:chExt cx="748937" cy="369772"/>
          </a:xfrm>
        </p:grpSpPr>
        <p:cxnSp>
          <p:nvCxnSpPr>
            <p:cNvPr id="225" name="Straight Connector 224"/>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27" name="Straight Connector 226"/>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grpSp>
        <p:nvGrpSpPr>
          <p:cNvPr id="228" name="Group 227"/>
          <p:cNvGrpSpPr/>
          <p:nvPr userDrawn="1"/>
        </p:nvGrpSpPr>
        <p:grpSpPr>
          <a:xfrm flipV="1">
            <a:off x="1454988" y="701611"/>
            <a:ext cx="431321" cy="207753"/>
            <a:chOff x="11184673" y="2647468"/>
            <a:chExt cx="748937" cy="369772"/>
          </a:xfrm>
        </p:grpSpPr>
        <p:cxnSp>
          <p:nvCxnSpPr>
            <p:cNvPr id="229" name="Straight Connector 228"/>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30" name="Straight Connector 229"/>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31" name="Straight Connector 230"/>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017 Title and text right">
  <p:cSld name="CUSTOM_16">
    <p:spTree>
      <p:nvGrpSpPr>
        <p:cNvPr id="1" name="Shape 2166"/>
        <p:cNvGrpSpPr/>
        <p:nvPr/>
      </p:nvGrpSpPr>
      <p:grpSpPr>
        <a:xfrm>
          <a:off x="0" y="0"/>
          <a:ext cx="0" cy="0"/>
          <a:chOff x="0" y="0"/>
          <a:chExt cx="0" cy="0"/>
        </a:xfrm>
      </p:grpSpPr>
      <p:sp>
        <p:nvSpPr>
          <p:cNvPr id="2378" name="Google Shape;2378;p20"/>
          <p:cNvSpPr txBox="1">
            <a:spLocks noGrp="1"/>
          </p:cNvSpPr>
          <p:nvPr>
            <p:ph type="title"/>
          </p:nvPr>
        </p:nvSpPr>
        <p:spPr>
          <a:xfrm>
            <a:off x="1808220" y="4827125"/>
            <a:ext cx="8575800" cy="557400"/>
          </a:xfrm>
          <a:prstGeom prst="rect">
            <a:avLst/>
          </a:prstGeom>
        </p:spPr>
        <p:txBody>
          <a:bodyPr spcFirstLastPara="1" wrap="square" lIns="121900" tIns="121900" rIns="121900" bIns="121900" anchor="t" anchorCtr="0">
            <a:noAutofit/>
          </a:bodyPr>
          <a:lstStyle>
            <a:lvl1pPr marL="0" marR="0" lvl="0" indent="0" algn="ctr" rtl="0">
              <a:lnSpc>
                <a:spcPct val="100000"/>
              </a:lnSpc>
              <a:spcBef>
                <a:spcPts val="0"/>
              </a:spcBef>
              <a:spcAft>
                <a:spcPts val="0"/>
              </a:spcAft>
              <a:buClr>
                <a:schemeClr val="dk1"/>
              </a:buClr>
              <a:buSzPts val="4000"/>
              <a:buFont typeface="Aldrich"/>
              <a:buNone/>
              <a:defRPr/>
            </a:lvl1pPr>
            <a:lvl2pPr lvl="1" algn="ctr"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2pPr>
            <a:lvl3pPr lvl="2" algn="ctr"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3pPr>
            <a:lvl4pPr lvl="3" algn="ctr"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4pPr>
            <a:lvl5pPr lvl="4" algn="ctr"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5pPr>
            <a:lvl6pPr lvl="5" algn="ctr"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6pPr>
            <a:lvl7pPr lvl="6" algn="ctr"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7pPr>
            <a:lvl8pPr lvl="7" algn="ctr"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8pPr>
            <a:lvl9pPr lvl="8" algn="ctr"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9pPr>
          </a:lstStyle>
          <a:p>
            <a:endParaRPr/>
          </a:p>
        </p:txBody>
      </p:sp>
      <p:sp>
        <p:nvSpPr>
          <p:cNvPr id="2379" name="Google Shape;2379;p20"/>
          <p:cNvSpPr txBox="1">
            <a:spLocks noGrp="1"/>
          </p:cNvSpPr>
          <p:nvPr>
            <p:ph type="body" idx="1"/>
          </p:nvPr>
        </p:nvSpPr>
        <p:spPr>
          <a:xfrm>
            <a:off x="1807989" y="5647280"/>
            <a:ext cx="8575800" cy="936900"/>
          </a:xfrm>
          <a:prstGeom prst="rect">
            <a:avLst/>
          </a:prstGeom>
        </p:spPr>
        <p:txBody>
          <a:bodyPr spcFirstLastPara="1" wrap="square" lIns="121900" tIns="121900" rIns="121900" bIns="121900" anchor="t" anchorCtr="0">
            <a:noAutofit/>
          </a:bodyPr>
          <a:lstStyle>
            <a:lvl1pPr marL="457200" lvl="0" indent="-317500" algn="ctr" rtl="0">
              <a:spcBef>
                <a:spcPts val="0"/>
              </a:spcBef>
              <a:spcAft>
                <a:spcPts val="0"/>
              </a:spcAft>
              <a:buSzPts val="1400"/>
              <a:buChar char="●"/>
              <a:defRPr sz="1400"/>
            </a:lvl1pPr>
            <a:lvl2pPr marL="914400" lvl="1" indent="-317500" algn="ctr" rtl="0">
              <a:spcBef>
                <a:spcPts val="2100"/>
              </a:spcBef>
              <a:spcAft>
                <a:spcPts val="0"/>
              </a:spcAft>
              <a:buSzPts val="1400"/>
              <a:buChar char="○"/>
              <a:defRPr sz="1400"/>
            </a:lvl2pPr>
            <a:lvl3pPr marL="1371600" lvl="2" indent="-317500" algn="ctr" rtl="0">
              <a:spcBef>
                <a:spcPts val="2100"/>
              </a:spcBef>
              <a:spcAft>
                <a:spcPts val="0"/>
              </a:spcAft>
              <a:buSzPts val="1400"/>
              <a:buChar char="■"/>
              <a:defRPr sz="1400"/>
            </a:lvl3pPr>
            <a:lvl4pPr marL="1828800" lvl="3" indent="-317500" algn="ctr" rtl="0">
              <a:spcBef>
                <a:spcPts val="2100"/>
              </a:spcBef>
              <a:spcAft>
                <a:spcPts val="0"/>
              </a:spcAft>
              <a:buSzPts val="1400"/>
              <a:buChar char="●"/>
              <a:defRPr sz="1400"/>
            </a:lvl4pPr>
            <a:lvl5pPr marL="2286000" lvl="4" indent="-317500" algn="ctr" rtl="0">
              <a:spcBef>
                <a:spcPts val="2100"/>
              </a:spcBef>
              <a:spcAft>
                <a:spcPts val="0"/>
              </a:spcAft>
              <a:buSzPts val="1400"/>
              <a:buChar char="○"/>
              <a:defRPr sz="1400"/>
            </a:lvl5pPr>
            <a:lvl6pPr marL="2743200" lvl="5" indent="-317500" algn="ctr" rtl="0">
              <a:spcBef>
                <a:spcPts val="2100"/>
              </a:spcBef>
              <a:spcAft>
                <a:spcPts val="0"/>
              </a:spcAft>
              <a:buSzPts val="1400"/>
              <a:buChar char="■"/>
              <a:defRPr sz="1400"/>
            </a:lvl6pPr>
            <a:lvl7pPr marL="3200400" lvl="6" indent="-317500" algn="ctr" rtl="0">
              <a:spcBef>
                <a:spcPts val="2100"/>
              </a:spcBef>
              <a:spcAft>
                <a:spcPts val="0"/>
              </a:spcAft>
              <a:buSzPts val="1400"/>
              <a:buChar char="●"/>
              <a:defRPr sz="1400"/>
            </a:lvl7pPr>
            <a:lvl8pPr marL="3657600" lvl="7" indent="-317500" algn="ctr" rtl="0">
              <a:spcBef>
                <a:spcPts val="2100"/>
              </a:spcBef>
              <a:spcAft>
                <a:spcPts val="0"/>
              </a:spcAft>
              <a:buSzPts val="1400"/>
              <a:buChar char="○"/>
              <a:defRPr sz="1400"/>
            </a:lvl8pPr>
            <a:lvl9pPr marL="4114800" lvl="8" indent="-317500" algn="ctr" rtl="0">
              <a:spcBef>
                <a:spcPts val="2100"/>
              </a:spcBef>
              <a:spcAft>
                <a:spcPts val="2100"/>
              </a:spcAft>
              <a:buSzPts val="1400"/>
              <a:buChar char="■"/>
              <a:defRPr sz="1400"/>
            </a:lvl9pPr>
          </a:lstStyle>
          <a:p>
            <a:endParaRPr/>
          </a:p>
        </p:txBody>
      </p:sp>
      <p:sp>
        <p:nvSpPr>
          <p:cNvPr id="215" name="Google Shape;2025;p19"/>
          <p:cNvSpPr/>
          <p:nvPr userDrawn="1"/>
        </p:nvSpPr>
        <p:spPr>
          <a:xfrm flipV="1">
            <a:off x="1897111" y="5829015"/>
            <a:ext cx="904200" cy="8700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nvGrpSpPr>
          <p:cNvPr id="216" name="Group 215"/>
          <p:cNvGrpSpPr/>
          <p:nvPr userDrawn="1"/>
        </p:nvGrpSpPr>
        <p:grpSpPr>
          <a:xfrm>
            <a:off x="1895791" y="5926034"/>
            <a:ext cx="915397" cy="770626"/>
            <a:chOff x="3210946" y="234733"/>
            <a:chExt cx="1560780" cy="1298611"/>
          </a:xfrm>
        </p:grpSpPr>
        <p:cxnSp>
          <p:nvCxnSpPr>
            <p:cNvPr id="217" name="Straight Connector 216"/>
            <p:cNvCxnSpPr/>
            <p:nvPr/>
          </p:nvCxnSpPr>
          <p:spPr>
            <a:xfrm rot="5400000">
              <a:off x="3991336" y="752954"/>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18" name="Straight Connector 217"/>
            <p:cNvCxnSpPr/>
            <p:nvPr/>
          </p:nvCxnSpPr>
          <p:spPr>
            <a:xfrm rot="5400000">
              <a:off x="3991336" y="567439"/>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p:cNvCxnSpPr/>
            <p:nvPr/>
          </p:nvCxnSpPr>
          <p:spPr>
            <a:xfrm rot="5400000">
              <a:off x="3991336" y="381923"/>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p:cNvCxnSpPr/>
            <p:nvPr/>
          </p:nvCxnSpPr>
          <p:spPr>
            <a:xfrm rot="5400000">
              <a:off x="3991336" y="19640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p:cNvCxnSpPr/>
            <p:nvPr/>
          </p:nvCxnSpPr>
          <p:spPr>
            <a:xfrm rot="5400000">
              <a:off x="3991336" y="1089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p:cNvCxnSpPr/>
            <p:nvPr/>
          </p:nvCxnSpPr>
          <p:spPr>
            <a:xfrm rot="5400000">
              <a:off x="3991336" y="-174625"/>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p:cNvCxnSpPr/>
            <p:nvPr/>
          </p:nvCxnSpPr>
          <p:spPr>
            <a:xfrm rot="5400000">
              <a:off x="3991336" y="-36014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4" name="Straight Connector 223"/>
            <p:cNvCxnSpPr/>
            <p:nvPr/>
          </p:nvCxnSpPr>
          <p:spPr>
            <a:xfrm rot="5400000">
              <a:off x="3991336" y="-54565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225" name="Google Shape;2109;p19"/>
          <p:cNvSpPr/>
          <p:nvPr userDrawn="1"/>
        </p:nvSpPr>
        <p:spPr>
          <a:xfrm rot="10800000" flipV="1">
            <a:off x="10182913" y="159024"/>
            <a:ext cx="939900" cy="9042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nvGrpSpPr>
          <p:cNvPr id="226" name="Group 225"/>
          <p:cNvGrpSpPr/>
          <p:nvPr userDrawn="1"/>
        </p:nvGrpSpPr>
        <p:grpSpPr>
          <a:xfrm>
            <a:off x="10171397" y="154969"/>
            <a:ext cx="952963" cy="802251"/>
            <a:chOff x="3210946" y="234733"/>
            <a:chExt cx="1560780" cy="1298611"/>
          </a:xfrm>
        </p:grpSpPr>
        <p:cxnSp>
          <p:nvCxnSpPr>
            <p:cNvPr id="227" name="Straight Connector 226"/>
            <p:cNvCxnSpPr/>
            <p:nvPr/>
          </p:nvCxnSpPr>
          <p:spPr>
            <a:xfrm rot="5400000">
              <a:off x="3991336" y="752954"/>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8" name="Straight Connector 227"/>
            <p:cNvCxnSpPr/>
            <p:nvPr/>
          </p:nvCxnSpPr>
          <p:spPr>
            <a:xfrm rot="5400000">
              <a:off x="3991336" y="567439"/>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9" name="Straight Connector 228"/>
            <p:cNvCxnSpPr/>
            <p:nvPr/>
          </p:nvCxnSpPr>
          <p:spPr>
            <a:xfrm rot="5400000">
              <a:off x="3991336" y="381923"/>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0" name="Straight Connector 229"/>
            <p:cNvCxnSpPr/>
            <p:nvPr/>
          </p:nvCxnSpPr>
          <p:spPr>
            <a:xfrm rot="5400000">
              <a:off x="3991336" y="19640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1" name="Straight Connector 230"/>
            <p:cNvCxnSpPr/>
            <p:nvPr/>
          </p:nvCxnSpPr>
          <p:spPr>
            <a:xfrm rot="5400000">
              <a:off x="3991336" y="1089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2" name="Straight Connector 231"/>
            <p:cNvCxnSpPr/>
            <p:nvPr/>
          </p:nvCxnSpPr>
          <p:spPr>
            <a:xfrm rot="5400000">
              <a:off x="3991336" y="-174625"/>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3" name="Straight Connector 232"/>
            <p:cNvCxnSpPr/>
            <p:nvPr/>
          </p:nvCxnSpPr>
          <p:spPr>
            <a:xfrm rot="5400000">
              <a:off x="3991336" y="-36014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4" name="Straight Connector 233"/>
            <p:cNvCxnSpPr/>
            <p:nvPr/>
          </p:nvCxnSpPr>
          <p:spPr>
            <a:xfrm rot="5400000">
              <a:off x="3991336" y="-54565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235" name="Google Shape;1955;p19"/>
          <p:cNvGrpSpPr/>
          <p:nvPr userDrawn="1"/>
        </p:nvGrpSpPr>
        <p:grpSpPr>
          <a:xfrm flipV="1">
            <a:off x="1139427" y="4979546"/>
            <a:ext cx="649680" cy="436176"/>
            <a:chOff x="10624861" y="3933984"/>
            <a:chExt cx="1115330" cy="748800"/>
          </a:xfrm>
        </p:grpSpPr>
        <p:cxnSp>
          <p:nvCxnSpPr>
            <p:cNvPr id="236" name="Google Shape;1956;p19"/>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37" name="Google Shape;1957;p19"/>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38" name="Google Shape;1958;p19"/>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39" name="Google Shape;1959;p19"/>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40" name="Google Shape;1960;p19"/>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41" name="Google Shape;1961;p19"/>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42" name="Google Shape;1962;p19"/>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243" name="Google Shape;1963;p19"/>
          <p:cNvSpPr/>
          <p:nvPr userDrawn="1"/>
        </p:nvSpPr>
        <p:spPr>
          <a:xfrm flipV="1">
            <a:off x="159730" y="6269490"/>
            <a:ext cx="436200" cy="4362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244" name="Google Shape;1964;p19"/>
          <p:cNvSpPr/>
          <p:nvPr userDrawn="1"/>
        </p:nvSpPr>
        <p:spPr>
          <a:xfrm flipV="1">
            <a:off x="166939" y="5847889"/>
            <a:ext cx="857400" cy="857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nvGrpSpPr>
          <p:cNvPr id="245" name="Google Shape;1965;p19"/>
          <p:cNvGrpSpPr/>
          <p:nvPr userDrawn="1"/>
        </p:nvGrpSpPr>
        <p:grpSpPr>
          <a:xfrm flipV="1">
            <a:off x="159886" y="5839243"/>
            <a:ext cx="430783" cy="436176"/>
            <a:chOff x="8943245" y="2438859"/>
            <a:chExt cx="739541" cy="748800"/>
          </a:xfrm>
        </p:grpSpPr>
        <p:cxnSp>
          <p:nvCxnSpPr>
            <p:cNvPr id="246" name="Google Shape;1966;p19"/>
            <p:cNvCxnSpPr/>
            <p:nvPr/>
          </p:nvCxnSpPr>
          <p:spPr>
            <a:xfrm>
              <a:off x="8943245"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47" name="Google Shape;1967;p19"/>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48" name="Google Shape;1968;p19"/>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49" name="Google Shape;1969;p19"/>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50" name="Google Shape;1970;p19"/>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251" name="Google Shape;1971;p19"/>
          <p:cNvSpPr/>
          <p:nvPr userDrawn="1"/>
        </p:nvSpPr>
        <p:spPr>
          <a:xfrm flipV="1">
            <a:off x="248635" y="5957862"/>
            <a:ext cx="639300" cy="6393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252" name="Google Shape;1972;p19"/>
          <p:cNvSpPr/>
          <p:nvPr userDrawn="1"/>
        </p:nvSpPr>
        <p:spPr>
          <a:xfrm flipV="1">
            <a:off x="363102" y="6072594"/>
            <a:ext cx="410100" cy="410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253" name="Google Shape;1973;p19"/>
          <p:cNvSpPr/>
          <p:nvPr userDrawn="1"/>
        </p:nvSpPr>
        <p:spPr>
          <a:xfrm flipV="1">
            <a:off x="467289" y="6176606"/>
            <a:ext cx="201900" cy="201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254" name="Google Shape;1974;p19"/>
          <p:cNvSpPr/>
          <p:nvPr userDrawn="1"/>
        </p:nvSpPr>
        <p:spPr>
          <a:xfrm flipV="1">
            <a:off x="1027811" y="6269490"/>
            <a:ext cx="436200" cy="4362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255" name="Google Shape;1975;p19"/>
          <p:cNvSpPr/>
          <p:nvPr userDrawn="1"/>
        </p:nvSpPr>
        <p:spPr>
          <a:xfrm flipV="1">
            <a:off x="1026877" y="5833110"/>
            <a:ext cx="436200" cy="4362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nvGrpSpPr>
          <p:cNvPr id="256" name="Google Shape;1976;p19"/>
          <p:cNvGrpSpPr/>
          <p:nvPr userDrawn="1"/>
        </p:nvGrpSpPr>
        <p:grpSpPr>
          <a:xfrm flipV="1">
            <a:off x="1141296" y="5840177"/>
            <a:ext cx="215392" cy="436176"/>
            <a:chOff x="10628069" y="2437255"/>
            <a:chExt cx="369772" cy="748800"/>
          </a:xfrm>
        </p:grpSpPr>
        <p:cxnSp>
          <p:nvCxnSpPr>
            <p:cNvPr id="257" name="Google Shape;1977;p19"/>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258" name="Google Shape;1978;p19"/>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259" name="Google Shape;1979;p19"/>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260" name="Google Shape;1980;p19"/>
          <p:cNvSpPr/>
          <p:nvPr userDrawn="1"/>
        </p:nvSpPr>
        <p:spPr>
          <a:xfrm flipV="1">
            <a:off x="1133534" y="6367098"/>
            <a:ext cx="231000" cy="231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261" name="Google Shape;1981;p19"/>
          <p:cNvSpPr/>
          <p:nvPr userDrawn="1"/>
        </p:nvSpPr>
        <p:spPr>
          <a:xfrm flipV="1">
            <a:off x="1189132" y="6422800"/>
            <a:ext cx="119700" cy="119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262" name="Google Shape;1982;p19"/>
          <p:cNvSpPr/>
          <p:nvPr userDrawn="1"/>
        </p:nvSpPr>
        <p:spPr>
          <a:xfrm rot="16200000" flipV="1">
            <a:off x="1465366" y="5831973"/>
            <a:ext cx="436200" cy="4362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263" name="Google Shape;1987;p19"/>
          <p:cNvSpPr/>
          <p:nvPr userDrawn="1"/>
        </p:nvSpPr>
        <p:spPr>
          <a:xfrm flipV="1">
            <a:off x="1477871" y="6280973"/>
            <a:ext cx="410100" cy="4101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264" name="Google Shape;1988;p19"/>
          <p:cNvSpPr/>
          <p:nvPr userDrawn="1"/>
        </p:nvSpPr>
        <p:spPr>
          <a:xfrm flipV="1">
            <a:off x="1564303" y="6373639"/>
            <a:ext cx="231000" cy="231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265" name="Google Shape;1989;p19"/>
          <p:cNvSpPr/>
          <p:nvPr userDrawn="1"/>
        </p:nvSpPr>
        <p:spPr>
          <a:xfrm flipV="1">
            <a:off x="1619901" y="6429341"/>
            <a:ext cx="119700" cy="1197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266" name="Google Shape;1990;p19"/>
          <p:cNvSpPr/>
          <p:nvPr userDrawn="1"/>
        </p:nvSpPr>
        <p:spPr>
          <a:xfrm rot="5400000" flipV="1">
            <a:off x="166004" y="4979926"/>
            <a:ext cx="857400" cy="8574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67" name="Google Shape;1991;p19"/>
          <p:cNvSpPr/>
          <p:nvPr userDrawn="1"/>
        </p:nvSpPr>
        <p:spPr>
          <a:xfrm rot="5400000" flipV="1">
            <a:off x="271459" y="5085383"/>
            <a:ext cx="646500" cy="646500"/>
          </a:xfrm>
          <a:prstGeom prst="arc">
            <a:avLst>
              <a:gd name="adj1" fmla="val 16200000"/>
              <a:gd name="adj2" fmla="val 5467200"/>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68" name="Google Shape;1992;p19"/>
          <p:cNvSpPr/>
          <p:nvPr userDrawn="1"/>
        </p:nvSpPr>
        <p:spPr>
          <a:xfrm rot="5400000" flipV="1">
            <a:off x="370042" y="5183965"/>
            <a:ext cx="449100" cy="4491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69" name="Google Shape;1993;p19"/>
          <p:cNvSpPr/>
          <p:nvPr userDrawn="1"/>
        </p:nvSpPr>
        <p:spPr>
          <a:xfrm rot="5400000" flipV="1">
            <a:off x="486844" y="5291425"/>
            <a:ext cx="229200" cy="229200"/>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70" name="Google Shape;1994;p19"/>
          <p:cNvSpPr/>
          <p:nvPr userDrawn="1"/>
        </p:nvSpPr>
        <p:spPr>
          <a:xfrm rot="5400000" flipH="1" flipV="1">
            <a:off x="165069" y="4986341"/>
            <a:ext cx="857400" cy="857400"/>
          </a:xfrm>
          <a:prstGeom prst="arc">
            <a:avLst>
              <a:gd name="adj1" fmla="val 16200000"/>
              <a:gd name="adj2" fmla="val 3799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71" name="Google Shape;1995;p19"/>
          <p:cNvSpPr/>
          <p:nvPr userDrawn="1"/>
        </p:nvSpPr>
        <p:spPr>
          <a:xfrm rot="16200000" flipV="1">
            <a:off x="169610" y="4986341"/>
            <a:ext cx="857400" cy="857400"/>
          </a:xfrm>
          <a:prstGeom prst="arc">
            <a:avLst>
              <a:gd name="adj1" fmla="val 16200000"/>
              <a:gd name="adj2" fmla="val 3799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72" name="Google Shape;1996;p19"/>
          <p:cNvSpPr/>
          <p:nvPr userDrawn="1"/>
        </p:nvSpPr>
        <p:spPr>
          <a:xfrm rot="5400000" flipH="1" flipV="1">
            <a:off x="374714" y="5196209"/>
            <a:ext cx="449100" cy="4491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73" name="Google Shape;1997;p19"/>
          <p:cNvSpPr/>
          <p:nvPr userDrawn="1"/>
        </p:nvSpPr>
        <p:spPr>
          <a:xfrm rot="5400000" flipH="1" flipV="1">
            <a:off x="485910" y="5309252"/>
            <a:ext cx="229200" cy="229200"/>
          </a:xfrm>
          <a:prstGeom prst="arc">
            <a:avLst>
              <a:gd name="adj1" fmla="val 16200000"/>
              <a:gd name="adj2" fmla="val 54672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nvGrpSpPr>
          <p:cNvPr id="274" name="Google Shape;1998;p19"/>
          <p:cNvGrpSpPr/>
          <p:nvPr userDrawn="1"/>
        </p:nvGrpSpPr>
        <p:grpSpPr>
          <a:xfrm flipV="1">
            <a:off x="1140361" y="5404722"/>
            <a:ext cx="649680" cy="436176"/>
            <a:chOff x="10626465" y="3184818"/>
            <a:chExt cx="1115330" cy="748800"/>
          </a:xfrm>
        </p:grpSpPr>
        <p:cxnSp>
          <p:nvCxnSpPr>
            <p:cNvPr id="275" name="Google Shape;1999;p19"/>
            <p:cNvCxnSpPr/>
            <p:nvPr/>
          </p:nvCxnSpPr>
          <p:spPr>
            <a:xfrm>
              <a:off x="10998241"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76" name="Google Shape;2000;p19"/>
            <p:cNvCxnSpPr/>
            <p:nvPr/>
          </p:nvCxnSpPr>
          <p:spPr>
            <a:xfrm>
              <a:off x="10812353"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77" name="Google Shape;2001;p19"/>
            <p:cNvCxnSpPr/>
            <p:nvPr/>
          </p:nvCxnSpPr>
          <p:spPr>
            <a:xfrm>
              <a:off x="1062646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78" name="Google Shape;2002;p19"/>
            <p:cNvCxnSpPr/>
            <p:nvPr/>
          </p:nvCxnSpPr>
          <p:spPr>
            <a:xfrm>
              <a:off x="1155590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79" name="Google Shape;2003;p19"/>
            <p:cNvCxnSpPr/>
            <p:nvPr/>
          </p:nvCxnSpPr>
          <p:spPr>
            <a:xfrm>
              <a:off x="11370017"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80" name="Google Shape;2004;p19"/>
            <p:cNvCxnSpPr/>
            <p:nvPr/>
          </p:nvCxnSpPr>
          <p:spPr>
            <a:xfrm>
              <a:off x="11184129"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81" name="Google Shape;2005;p19"/>
            <p:cNvCxnSpPr/>
            <p:nvPr/>
          </p:nvCxnSpPr>
          <p:spPr>
            <a:xfrm>
              <a:off x="11741795" y="3184818"/>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282" name="Google Shape;2006;p19"/>
          <p:cNvSpPr/>
          <p:nvPr userDrawn="1"/>
        </p:nvSpPr>
        <p:spPr>
          <a:xfrm flipV="1">
            <a:off x="1022338" y="5403059"/>
            <a:ext cx="443100" cy="4260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283" name="Google Shape;2007;p19"/>
          <p:cNvSpPr/>
          <p:nvPr userDrawn="1"/>
        </p:nvSpPr>
        <p:spPr>
          <a:xfrm rot="5400000" flipV="1">
            <a:off x="1469787" y="5411508"/>
            <a:ext cx="443100" cy="4260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nvGrpSpPr>
          <p:cNvPr id="284" name="Google Shape;2008;p19"/>
          <p:cNvGrpSpPr/>
          <p:nvPr userDrawn="1"/>
        </p:nvGrpSpPr>
        <p:grpSpPr>
          <a:xfrm rot="10800000" flipV="1">
            <a:off x="1021263" y="4960954"/>
            <a:ext cx="882053" cy="442991"/>
            <a:chOff x="10576560" y="3328633"/>
            <a:chExt cx="1514255" cy="760500"/>
          </a:xfrm>
        </p:grpSpPr>
        <p:sp>
          <p:nvSpPr>
            <p:cNvPr id="285" name="Google Shape;2009;p19"/>
            <p:cNvSpPr/>
            <p:nvPr/>
          </p:nvSpPr>
          <p:spPr>
            <a:xfrm>
              <a:off x="10576560" y="335761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286" name="Google Shape;2010;p19"/>
            <p:cNvSpPr/>
            <p:nvPr/>
          </p:nvSpPr>
          <p:spPr>
            <a:xfrm rot="-5400000">
              <a:off x="11344865" y="334318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sp>
        <p:nvSpPr>
          <p:cNvPr id="287" name="Google Shape;2011;p19"/>
          <p:cNvSpPr/>
          <p:nvPr userDrawn="1"/>
        </p:nvSpPr>
        <p:spPr>
          <a:xfrm rot="18900000" flipV="1">
            <a:off x="1311124" y="5243225"/>
            <a:ext cx="315228" cy="315228"/>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288" name="Google Shape;2012;p19"/>
          <p:cNvSpPr/>
          <p:nvPr userDrawn="1"/>
        </p:nvSpPr>
        <p:spPr>
          <a:xfrm flipV="1">
            <a:off x="1350320" y="5286895"/>
            <a:ext cx="231000" cy="231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289" name="Google Shape;2013;p19"/>
          <p:cNvSpPr/>
          <p:nvPr userDrawn="1"/>
        </p:nvSpPr>
        <p:spPr>
          <a:xfrm flipV="1">
            <a:off x="1405976" y="5342538"/>
            <a:ext cx="119700" cy="1197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290" name="Google Shape;2014;p19"/>
          <p:cNvSpPr/>
          <p:nvPr userDrawn="1"/>
        </p:nvSpPr>
        <p:spPr>
          <a:xfrm rot="10800000" flipV="1">
            <a:off x="162124" y="4116388"/>
            <a:ext cx="857400" cy="857400"/>
          </a:xfrm>
          <a:prstGeom prst="arc">
            <a:avLst>
              <a:gd name="adj1" fmla="val 16200000"/>
              <a:gd name="adj2" fmla="val 125862"/>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91" name="Google Shape;2015;p19"/>
          <p:cNvSpPr/>
          <p:nvPr userDrawn="1"/>
        </p:nvSpPr>
        <p:spPr>
          <a:xfrm flipV="1">
            <a:off x="604505" y="4116437"/>
            <a:ext cx="436200" cy="4362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nvGrpSpPr>
          <p:cNvPr id="292" name="Google Shape;2016;p19"/>
          <p:cNvGrpSpPr/>
          <p:nvPr userDrawn="1"/>
        </p:nvGrpSpPr>
        <p:grpSpPr>
          <a:xfrm rot="10800000" flipV="1">
            <a:off x="159712" y="4540338"/>
            <a:ext cx="882053" cy="442991"/>
            <a:chOff x="10576560" y="3328633"/>
            <a:chExt cx="1514255" cy="760500"/>
          </a:xfrm>
        </p:grpSpPr>
        <p:sp>
          <p:nvSpPr>
            <p:cNvPr id="293" name="Google Shape;2017;p19"/>
            <p:cNvSpPr/>
            <p:nvPr/>
          </p:nvSpPr>
          <p:spPr>
            <a:xfrm>
              <a:off x="10576560" y="335761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294" name="Google Shape;2018;p19"/>
            <p:cNvSpPr/>
            <p:nvPr/>
          </p:nvSpPr>
          <p:spPr>
            <a:xfrm rot="-5400000">
              <a:off x="11344865" y="334318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sp>
        <p:nvSpPr>
          <p:cNvPr id="295" name="Google Shape;2019;p19"/>
          <p:cNvSpPr/>
          <p:nvPr userDrawn="1"/>
        </p:nvSpPr>
        <p:spPr>
          <a:xfrm rot="5400000" flipH="1" flipV="1">
            <a:off x="382178" y="4338279"/>
            <a:ext cx="449100" cy="449100"/>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96" name="Google Shape;2020;p19"/>
          <p:cNvSpPr/>
          <p:nvPr userDrawn="1"/>
        </p:nvSpPr>
        <p:spPr>
          <a:xfrm rot="5400000" flipV="1">
            <a:off x="381244" y="4339117"/>
            <a:ext cx="449100" cy="4491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nvGrpSpPr>
          <p:cNvPr id="297" name="Google Shape;2021;p19"/>
          <p:cNvGrpSpPr/>
          <p:nvPr userDrawn="1"/>
        </p:nvGrpSpPr>
        <p:grpSpPr>
          <a:xfrm flipV="1">
            <a:off x="430065" y="4398336"/>
            <a:ext cx="342860" cy="342859"/>
            <a:chOff x="9392653" y="5061283"/>
            <a:chExt cx="588600" cy="588600"/>
          </a:xfrm>
        </p:grpSpPr>
        <p:sp>
          <p:nvSpPr>
            <p:cNvPr id="298" name="Google Shape;2022;p19"/>
            <p:cNvSpPr/>
            <p:nvPr/>
          </p:nvSpPr>
          <p:spPr>
            <a:xfrm>
              <a:off x="9392653" y="5061283"/>
              <a:ext cx="588600" cy="588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299" name="Google Shape;2023;p19"/>
            <p:cNvSpPr/>
            <p:nvPr/>
          </p:nvSpPr>
          <p:spPr>
            <a:xfrm>
              <a:off x="9508479" y="5177109"/>
              <a:ext cx="357000" cy="357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300" name="Google Shape;2024;p19"/>
            <p:cNvSpPr/>
            <p:nvPr/>
          </p:nvSpPr>
          <p:spPr>
            <a:xfrm>
              <a:off x="9608742" y="5277372"/>
              <a:ext cx="156600" cy="156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grpSp>
        <p:nvGrpSpPr>
          <p:cNvPr id="301" name="Google Shape;2035;p19"/>
          <p:cNvGrpSpPr/>
          <p:nvPr userDrawn="1"/>
        </p:nvGrpSpPr>
        <p:grpSpPr>
          <a:xfrm rot="59612" flipV="1">
            <a:off x="1910406" y="5814613"/>
            <a:ext cx="893366" cy="893311"/>
            <a:chOff x="3247624" y="213651"/>
            <a:chExt cx="1533709" cy="1533614"/>
          </a:xfrm>
        </p:grpSpPr>
        <p:sp>
          <p:nvSpPr>
            <p:cNvPr id="302" name="Google Shape;2036;p19"/>
            <p:cNvSpPr/>
            <p:nvPr/>
          </p:nvSpPr>
          <p:spPr>
            <a:xfrm rot="-2642172" flipH="1">
              <a:off x="3472138" y="438179"/>
              <a:ext cx="1084572" cy="1084572"/>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03" name="Google Shape;2037;p19"/>
            <p:cNvSpPr/>
            <p:nvPr/>
          </p:nvSpPr>
          <p:spPr>
            <a:xfrm rot="8157828" flipH="1">
              <a:off x="3472247" y="438165"/>
              <a:ext cx="1084572" cy="1084572"/>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sp>
        <p:nvSpPr>
          <p:cNvPr id="304" name="Google Shape;2038;p19"/>
          <p:cNvSpPr/>
          <p:nvPr userDrawn="1"/>
        </p:nvSpPr>
        <p:spPr>
          <a:xfrm flipV="1">
            <a:off x="2152024" y="6056542"/>
            <a:ext cx="410100" cy="410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305" name="Google Shape;2039;p19"/>
          <p:cNvSpPr/>
          <p:nvPr userDrawn="1"/>
        </p:nvSpPr>
        <p:spPr>
          <a:xfrm flipV="1">
            <a:off x="2253175" y="6157590"/>
            <a:ext cx="207900" cy="2079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nvGrpSpPr>
          <p:cNvPr id="306" name="Google Shape;2040;p19"/>
          <p:cNvGrpSpPr/>
          <p:nvPr userDrawn="1"/>
        </p:nvGrpSpPr>
        <p:grpSpPr>
          <a:xfrm rot="10800000" flipV="1">
            <a:off x="11235976" y="1492642"/>
            <a:ext cx="675221" cy="453324"/>
            <a:chOff x="10624861" y="3933984"/>
            <a:chExt cx="1115330" cy="748800"/>
          </a:xfrm>
        </p:grpSpPr>
        <p:cxnSp>
          <p:nvCxnSpPr>
            <p:cNvPr id="307" name="Google Shape;2041;p19"/>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308" name="Google Shape;2042;p19"/>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309" name="Google Shape;2043;p19"/>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310" name="Google Shape;2044;p19"/>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311" name="Google Shape;2045;p19"/>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312" name="Google Shape;2046;p19"/>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313" name="Google Shape;2047;p19"/>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314" name="Google Shape;2048;p19"/>
          <p:cNvSpPr/>
          <p:nvPr userDrawn="1"/>
        </p:nvSpPr>
        <p:spPr>
          <a:xfrm rot="16200000" flipH="1" flipV="1">
            <a:off x="11128664" y="1931571"/>
            <a:ext cx="885900" cy="909300"/>
          </a:xfrm>
          <a:prstGeom prst="teardrop">
            <a:avLst>
              <a:gd name="adj" fmla="val 100000"/>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315" name="Google Shape;2049;p19"/>
          <p:cNvSpPr/>
          <p:nvPr userDrawn="1"/>
        </p:nvSpPr>
        <p:spPr>
          <a:xfrm rot="10800000" flipV="1">
            <a:off x="11572802" y="152086"/>
            <a:ext cx="453600" cy="4536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316" name="Google Shape;2050;p19"/>
          <p:cNvSpPr/>
          <p:nvPr userDrawn="1"/>
        </p:nvSpPr>
        <p:spPr>
          <a:xfrm rot="10800000" flipV="1">
            <a:off x="11573773" y="605676"/>
            <a:ext cx="453600" cy="4536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nvGrpSpPr>
          <p:cNvPr id="317" name="Google Shape;2051;p19"/>
          <p:cNvGrpSpPr/>
          <p:nvPr userDrawn="1"/>
        </p:nvGrpSpPr>
        <p:grpSpPr>
          <a:xfrm rot="10800000" flipV="1">
            <a:off x="11685395" y="598178"/>
            <a:ext cx="223860" cy="453324"/>
            <a:chOff x="10628069" y="2437255"/>
            <a:chExt cx="369772" cy="748800"/>
          </a:xfrm>
        </p:grpSpPr>
        <p:cxnSp>
          <p:nvCxnSpPr>
            <p:cNvPr id="318" name="Google Shape;2052;p19"/>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319" name="Google Shape;2053;p19"/>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320" name="Google Shape;2054;p19"/>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321" name="Google Shape;2055;p19"/>
          <p:cNvSpPr/>
          <p:nvPr userDrawn="1"/>
        </p:nvSpPr>
        <p:spPr>
          <a:xfrm rot="10800000" flipV="1">
            <a:off x="11676509" y="263921"/>
            <a:ext cx="240000" cy="240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322" name="Google Shape;2056;p19"/>
          <p:cNvSpPr/>
          <p:nvPr userDrawn="1"/>
        </p:nvSpPr>
        <p:spPr>
          <a:xfrm rot="10800000" flipV="1">
            <a:off x="11734518" y="321712"/>
            <a:ext cx="124200" cy="1242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323" name="Google Shape;2057;p19"/>
          <p:cNvSpPr/>
          <p:nvPr userDrawn="1"/>
        </p:nvSpPr>
        <p:spPr>
          <a:xfrm rot="5400000" flipV="1">
            <a:off x="11118182" y="606857"/>
            <a:ext cx="453600" cy="453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324" name="Google Shape;2062;p19"/>
          <p:cNvSpPr/>
          <p:nvPr userDrawn="1"/>
        </p:nvSpPr>
        <p:spPr>
          <a:xfrm rot="10800000" flipV="1">
            <a:off x="11132289" y="167280"/>
            <a:ext cx="426300" cy="4263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325" name="Google Shape;2063;p19"/>
          <p:cNvSpPr/>
          <p:nvPr userDrawn="1"/>
        </p:nvSpPr>
        <p:spPr>
          <a:xfrm rot="10800000" flipV="1">
            <a:off x="11228748" y="257122"/>
            <a:ext cx="240000" cy="240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326" name="Google Shape;2064;p19"/>
          <p:cNvSpPr/>
          <p:nvPr userDrawn="1"/>
        </p:nvSpPr>
        <p:spPr>
          <a:xfrm rot="10800000" flipV="1">
            <a:off x="11286757" y="314913"/>
            <a:ext cx="124200" cy="1242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nvGrpSpPr>
          <p:cNvPr id="327" name="Google Shape;2065;p19"/>
          <p:cNvGrpSpPr/>
          <p:nvPr userDrawn="1"/>
        </p:nvGrpSpPr>
        <p:grpSpPr>
          <a:xfrm rot="10800000" flipV="1">
            <a:off x="11235004" y="1050752"/>
            <a:ext cx="675221" cy="453324"/>
            <a:chOff x="10626465" y="3184818"/>
            <a:chExt cx="1115330" cy="748800"/>
          </a:xfrm>
        </p:grpSpPr>
        <p:cxnSp>
          <p:nvCxnSpPr>
            <p:cNvPr id="328" name="Google Shape;2066;p19"/>
            <p:cNvCxnSpPr/>
            <p:nvPr/>
          </p:nvCxnSpPr>
          <p:spPr>
            <a:xfrm>
              <a:off x="10998241"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329" name="Google Shape;2067;p19"/>
            <p:cNvCxnSpPr/>
            <p:nvPr/>
          </p:nvCxnSpPr>
          <p:spPr>
            <a:xfrm>
              <a:off x="10812353"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330" name="Google Shape;2068;p19"/>
            <p:cNvCxnSpPr/>
            <p:nvPr/>
          </p:nvCxnSpPr>
          <p:spPr>
            <a:xfrm>
              <a:off x="1062646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331" name="Google Shape;2069;p19"/>
            <p:cNvCxnSpPr/>
            <p:nvPr/>
          </p:nvCxnSpPr>
          <p:spPr>
            <a:xfrm>
              <a:off x="1155590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332" name="Google Shape;2070;p19"/>
            <p:cNvCxnSpPr/>
            <p:nvPr/>
          </p:nvCxnSpPr>
          <p:spPr>
            <a:xfrm>
              <a:off x="11370017"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333" name="Google Shape;2071;p19"/>
            <p:cNvCxnSpPr/>
            <p:nvPr/>
          </p:nvCxnSpPr>
          <p:spPr>
            <a:xfrm>
              <a:off x="11184129"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334" name="Google Shape;2072;p19"/>
            <p:cNvCxnSpPr/>
            <p:nvPr/>
          </p:nvCxnSpPr>
          <p:spPr>
            <a:xfrm>
              <a:off x="11741795" y="3184818"/>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335" name="Google Shape;2073;p19"/>
          <p:cNvSpPr/>
          <p:nvPr userDrawn="1"/>
        </p:nvSpPr>
        <p:spPr>
          <a:xfrm rot="10800000" flipV="1">
            <a:off x="11571591" y="1063289"/>
            <a:ext cx="460500" cy="4428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336" name="Google Shape;2074;p19"/>
          <p:cNvSpPr/>
          <p:nvPr userDrawn="1"/>
        </p:nvSpPr>
        <p:spPr>
          <a:xfrm rot="16200000" flipV="1">
            <a:off x="11106455" y="1054545"/>
            <a:ext cx="460500" cy="4428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nvGrpSpPr>
          <p:cNvPr id="337" name="Google Shape;2075;p19"/>
          <p:cNvGrpSpPr/>
          <p:nvPr userDrawn="1"/>
        </p:nvGrpSpPr>
        <p:grpSpPr>
          <a:xfrm flipV="1">
            <a:off x="11115553" y="1505465"/>
            <a:ext cx="916730" cy="460407"/>
            <a:chOff x="10576560" y="3328633"/>
            <a:chExt cx="1514255" cy="760500"/>
          </a:xfrm>
        </p:grpSpPr>
        <p:sp>
          <p:nvSpPr>
            <p:cNvPr id="338" name="Google Shape;2076;p19"/>
            <p:cNvSpPr/>
            <p:nvPr/>
          </p:nvSpPr>
          <p:spPr>
            <a:xfrm>
              <a:off x="10576560" y="335761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339" name="Google Shape;2077;p19"/>
            <p:cNvSpPr/>
            <p:nvPr/>
          </p:nvSpPr>
          <p:spPr>
            <a:xfrm rot="-5400000">
              <a:off x="11344865" y="334318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sp>
        <p:nvSpPr>
          <p:cNvPr id="340" name="Google Shape;2078;p19"/>
          <p:cNvSpPr/>
          <p:nvPr userDrawn="1"/>
        </p:nvSpPr>
        <p:spPr>
          <a:xfrm rot="8100000" flipV="1">
            <a:off x="11404317" y="1344540"/>
            <a:ext cx="327532" cy="327532"/>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341" name="Google Shape;2079;p19"/>
          <p:cNvSpPr/>
          <p:nvPr userDrawn="1"/>
        </p:nvSpPr>
        <p:spPr>
          <a:xfrm rot="10800000" flipV="1">
            <a:off x="11451172" y="1386725"/>
            <a:ext cx="240000" cy="240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342" name="Google Shape;2080;p19"/>
          <p:cNvSpPr/>
          <p:nvPr userDrawn="1"/>
        </p:nvSpPr>
        <p:spPr>
          <a:xfrm rot="10800000" flipV="1">
            <a:off x="11509120" y="1444577"/>
            <a:ext cx="124200" cy="1242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343" name="Google Shape;2081;p19"/>
          <p:cNvSpPr/>
          <p:nvPr userDrawn="1"/>
        </p:nvSpPr>
        <p:spPr>
          <a:xfrm rot="16200000" flipV="1">
            <a:off x="11235629" y="2061759"/>
            <a:ext cx="672000" cy="672000"/>
          </a:xfrm>
          <a:prstGeom prst="arc">
            <a:avLst>
              <a:gd name="adj1" fmla="val 16200000"/>
              <a:gd name="adj2" fmla="val 10690623"/>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44" name="Google Shape;2082;p19"/>
          <p:cNvSpPr/>
          <p:nvPr userDrawn="1"/>
        </p:nvSpPr>
        <p:spPr>
          <a:xfrm rot="16200000" flipV="1">
            <a:off x="11338358" y="2164488"/>
            <a:ext cx="466800" cy="466800"/>
          </a:xfrm>
          <a:prstGeom prst="arc">
            <a:avLst>
              <a:gd name="adj1" fmla="val 16200000"/>
              <a:gd name="adj2" fmla="val 10869229"/>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45" name="Google Shape;2083;p19"/>
          <p:cNvSpPr/>
          <p:nvPr userDrawn="1"/>
        </p:nvSpPr>
        <p:spPr>
          <a:xfrm rot="10800000" flipV="1">
            <a:off x="11112414" y="1951875"/>
            <a:ext cx="453600" cy="4536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346" name="Google Shape;2084;p19"/>
          <p:cNvSpPr/>
          <p:nvPr userDrawn="1"/>
        </p:nvSpPr>
        <p:spPr>
          <a:xfrm rot="10800000" flipV="1">
            <a:off x="11478247" y="2309445"/>
            <a:ext cx="173100" cy="173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nvGrpSpPr>
          <p:cNvPr id="347" name="Google Shape;2085;p19"/>
          <p:cNvGrpSpPr/>
          <p:nvPr userDrawn="1"/>
        </p:nvGrpSpPr>
        <p:grpSpPr>
          <a:xfrm rot="10800000" flipV="1">
            <a:off x="11682431" y="2518255"/>
            <a:ext cx="252180" cy="32692"/>
            <a:chOff x="10578164" y="275923"/>
            <a:chExt cx="416551" cy="54000"/>
          </a:xfrm>
        </p:grpSpPr>
        <p:sp>
          <p:nvSpPr>
            <p:cNvPr id="348" name="Google Shape;2086;p19"/>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349" name="Google Shape;2087;p19"/>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350" name="Google Shape;2088;p19"/>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grpSp>
        <p:nvGrpSpPr>
          <p:cNvPr id="351" name="Google Shape;2089;p19"/>
          <p:cNvGrpSpPr/>
          <p:nvPr userDrawn="1"/>
        </p:nvGrpSpPr>
        <p:grpSpPr>
          <a:xfrm rot="10800000" flipV="1">
            <a:off x="11682431" y="2611013"/>
            <a:ext cx="252180" cy="32692"/>
            <a:chOff x="10578164" y="275923"/>
            <a:chExt cx="416551" cy="54000"/>
          </a:xfrm>
        </p:grpSpPr>
        <p:sp>
          <p:nvSpPr>
            <p:cNvPr id="352" name="Google Shape;2090;p19"/>
            <p:cNvSpPr/>
            <p:nvPr/>
          </p:nvSpPr>
          <p:spPr>
            <a:xfrm>
              <a:off x="10578164"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353" name="Google Shape;2091;p19"/>
            <p:cNvSpPr/>
            <p:nvPr/>
          </p:nvSpPr>
          <p:spPr>
            <a:xfrm>
              <a:off x="10759440"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354" name="Google Shape;2092;p19"/>
            <p:cNvSpPr/>
            <p:nvPr/>
          </p:nvSpPr>
          <p:spPr>
            <a:xfrm>
              <a:off x="10940715"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grpSp>
        <p:nvGrpSpPr>
          <p:cNvPr id="355" name="Google Shape;2093;p19"/>
          <p:cNvGrpSpPr/>
          <p:nvPr userDrawn="1"/>
        </p:nvGrpSpPr>
        <p:grpSpPr>
          <a:xfrm rot="10800000" flipV="1">
            <a:off x="11682431" y="2703770"/>
            <a:ext cx="252180" cy="32692"/>
            <a:chOff x="10578164" y="275923"/>
            <a:chExt cx="416551" cy="54000"/>
          </a:xfrm>
        </p:grpSpPr>
        <p:sp>
          <p:nvSpPr>
            <p:cNvPr id="356" name="Google Shape;2094;p19"/>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357" name="Google Shape;2095;p19"/>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358" name="Google Shape;2096;p19"/>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grpSp>
        <p:nvGrpSpPr>
          <p:cNvPr id="359" name="Google Shape;2097;p19"/>
          <p:cNvGrpSpPr/>
          <p:nvPr userDrawn="1"/>
        </p:nvGrpSpPr>
        <p:grpSpPr>
          <a:xfrm rot="10800000" flipV="1">
            <a:off x="11217186" y="2074379"/>
            <a:ext cx="252180" cy="32692"/>
            <a:chOff x="10578164" y="275923"/>
            <a:chExt cx="416551" cy="54000"/>
          </a:xfrm>
        </p:grpSpPr>
        <p:sp>
          <p:nvSpPr>
            <p:cNvPr id="360" name="Google Shape;2098;p19"/>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361" name="Google Shape;2099;p19"/>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362" name="Google Shape;2100;p19"/>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grpSp>
        <p:nvGrpSpPr>
          <p:cNvPr id="363" name="Google Shape;2101;p19"/>
          <p:cNvGrpSpPr/>
          <p:nvPr userDrawn="1"/>
        </p:nvGrpSpPr>
        <p:grpSpPr>
          <a:xfrm rot="10800000" flipV="1">
            <a:off x="11217186" y="2167136"/>
            <a:ext cx="252180" cy="32692"/>
            <a:chOff x="10578164" y="275923"/>
            <a:chExt cx="416551" cy="54000"/>
          </a:xfrm>
        </p:grpSpPr>
        <p:sp>
          <p:nvSpPr>
            <p:cNvPr id="364" name="Google Shape;2102;p19"/>
            <p:cNvSpPr/>
            <p:nvPr/>
          </p:nvSpPr>
          <p:spPr>
            <a:xfrm>
              <a:off x="10578164"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365" name="Google Shape;2103;p19"/>
            <p:cNvSpPr/>
            <p:nvPr/>
          </p:nvSpPr>
          <p:spPr>
            <a:xfrm>
              <a:off x="10759440"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366" name="Google Shape;2104;p19"/>
            <p:cNvSpPr/>
            <p:nvPr/>
          </p:nvSpPr>
          <p:spPr>
            <a:xfrm>
              <a:off x="10940715"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grpSp>
        <p:nvGrpSpPr>
          <p:cNvPr id="367" name="Google Shape;2105;p19"/>
          <p:cNvGrpSpPr/>
          <p:nvPr userDrawn="1"/>
        </p:nvGrpSpPr>
        <p:grpSpPr>
          <a:xfrm rot="10800000" flipV="1">
            <a:off x="11217186" y="2259894"/>
            <a:ext cx="252180" cy="32692"/>
            <a:chOff x="10578164" y="275923"/>
            <a:chExt cx="416551" cy="54000"/>
          </a:xfrm>
        </p:grpSpPr>
        <p:sp>
          <p:nvSpPr>
            <p:cNvPr id="368" name="Google Shape;2106;p19"/>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369" name="Google Shape;2107;p19"/>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370" name="Google Shape;2108;p19"/>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grpSp>
        <p:nvGrpSpPr>
          <p:cNvPr id="371" name="Google Shape;2119;p19"/>
          <p:cNvGrpSpPr/>
          <p:nvPr userDrawn="1"/>
        </p:nvGrpSpPr>
        <p:grpSpPr>
          <a:xfrm rot="10859618" flipV="1">
            <a:off x="10180255" y="149763"/>
            <a:ext cx="928647" cy="928590"/>
            <a:chOff x="3247624" y="213651"/>
            <a:chExt cx="1533709" cy="1533614"/>
          </a:xfrm>
        </p:grpSpPr>
        <p:sp>
          <p:nvSpPr>
            <p:cNvPr id="372" name="Google Shape;2120;p19"/>
            <p:cNvSpPr/>
            <p:nvPr/>
          </p:nvSpPr>
          <p:spPr>
            <a:xfrm rot="-2642172" flipH="1">
              <a:off x="3472138" y="438179"/>
              <a:ext cx="1084572" cy="1084572"/>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73" name="Google Shape;2121;p19"/>
            <p:cNvSpPr/>
            <p:nvPr/>
          </p:nvSpPr>
          <p:spPr>
            <a:xfrm rot="8157828" flipH="1">
              <a:off x="3472247" y="438165"/>
              <a:ext cx="1084572" cy="1084572"/>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sp>
        <p:nvSpPr>
          <p:cNvPr id="374" name="Google Shape;2122;p19"/>
          <p:cNvSpPr/>
          <p:nvPr userDrawn="1"/>
        </p:nvSpPr>
        <p:spPr>
          <a:xfrm rot="10800000" flipV="1">
            <a:off x="10431545" y="400562"/>
            <a:ext cx="426300" cy="4263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375" name="Google Shape;2123;p19"/>
          <p:cNvSpPr/>
          <p:nvPr userDrawn="1"/>
        </p:nvSpPr>
        <p:spPr>
          <a:xfrm rot="10800000" flipV="1">
            <a:off x="10536704" y="505703"/>
            <a:ext cx="216000" cy="2160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376" name="Google Shape;2124;p19"/>
          <p:cNvSpPr/>
          <p:nvPr userDrawn="1"/>
        </p:nvSpPr>
        <p:spPr>
          <a:xfrm rot="10800000" flipV="1">
            <a:off x="9723374" y="162771"/>
            <a:ext cx="453600" cy="4536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377" name="Google Shape;2125;p19"/>
          <p:cNvSpPr/>
          <p:nvPr userDrawn="1"/>
        </p:nvSpPr>
        <p:spPr>
          <a:xfrm rot="5400000" flipV="1">
            <a:off x="9723524" y="611714"/>
            <a:ext cx="453600" cy="453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nvGrpSpPr>
          <p:cNvPr id="378" name="Google Shape;2126;p19"/>
          <p:cNvGrpSpPr/>
          <p:nvPr userDrawn="1"/>
        </p:nvGrpSpPr>
        <p:grpSpPr>
          <a:xfrm rot="5400000" flipV="1">
            <a:off x="9833061" y="154777"/>
            <a:ext cx="234029" cy="453324"/>
            <a:chOff x="10628069" y="2437255"/>
            <a:chExt cx="369772" cy="748800"/>
          </a:xfrm>
        </p:grpSpPr>
        <p:cxnSp>
          <p:nvCxnSpPr>
            <p:cNvPr id="379" name="Google Shape;2127;p19"/>
            <p:cNvCxnSpPr/>
            <p:nvPr/>
          </p:nvCxnSpPr>
          <p:spPr>
            <a:xfrm>
              <a:off x="10997841"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380" name="Google Shape;2128;p19"/>
            <p:cNvCxnSpPr/>
            <p:nvPr/>
          </p:nvCxnSpPr>
          <p:spPr>
            <a:xfrm>
              <a:off x="10812955"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381" name="Google Shape;2129;p19"/>
            <p:cNvCxnSpPr/>
            <p:nvPr/>
          </p:nvCxnSpPr>
          <p:spPr>
            <a:xfrm>
              <a:off x="10628069" y="2437255"/>
              <a:ext cx="0" cy="748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382" name="Google Shape;2130;p19"/>
          <p:cNvGrpSpPr/>
          <p:nvPr userDrawn="1"/>
        </p:nvGrpSpPr>
        <p:grpSpPr>
          <a:xfrm rot="5400000" flipV="1">
            <a:off x="9839116" y="607460"/>
            <a:ext cx="223860" cy="453324"/>
            <a:chOff x="10628069" y="2437255"/>
            <a:chExt cx="369772" cy="748800"/>
          </a:xfrm>
        </p:grpSpPr>
        <p:cxnSp>
          <p:nvCxnSpPr>
            <p:cNvPr id="383" name="Google Shape;2131;p19"/>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384" name="Google Shape;2132;p19"/>
            <p:cNvCxnSpPr/>
            <p:nvPr/>
          </p:nvCxnSpPr>
          <p:spPr>
            <a:xfrm>
              <a:off x="10812955" y="2437255"/>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385" name="Google Shape;2133;p19"/>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386" name="Google Shape;2134;p19"/>
          <p:cNvSpPr/>
          <p:nvPr userDrawn="1"/>
        </p:nvSpPr>
        <p:spPr>
          <a:xfrm flipH="1" flipV="1">
            <a:off x="9275700" y="161356"/>
            <a:ext cx="903600" cy="903600"/>
          </a:xfrm>
          <a:prstGeom prst="arc">
            <a:avLst>
              <a:gd name="adj1" fmla="val 16200000"/>
              <a:gd name="adj2" fmla="val 5378577"/>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87" name="Google Shape;2135;p19"/>
          <p:cNvSpPr/>
          <p:nvPr userDrawn="1"/>
        </p:nvSpPr>
        <p:spPr>
          <a:xfrm rot="10800000" flipV="1">
            <a:off x="10981487" y="1171100"/>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388" name="Google Shape;2136;p19"/>
          <p:cNvSpPr/>
          <p:nvPr userDrawn="1"/>
        </p:nvSpPr>
        <p:spPr>
          <a:xfrm rot="10800000" flipV="1">
            <a:off x="10864286" y="1171100"/>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389" name="Google Shape;2137;p19"/>
          <p:cNvSpPr/>
          <p:nvPr userDrawn="1"/>
        </p:nvSpPr>
        <p:spPr>
          <a:xfrm rot="10800000" flipV="1">
            <a:off x="10747084" y="1171100"/>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390" name="Google Shape;2138;p19"/>
          <p:cNvSpPr/>
          <p:nvPr userDrawn="1"/>
        </p:nvSpPr>
        <p:spPr>
          <a:xfrm rot="10800000" flipV="1">
            <a:off x="10981487" y="1263858"/>
            <a:ext cx="32700" cy="32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391" name="Google Shape;2139;p19"/>
          <p:cNvSpPr/>
          <p:nvPr userDrawn="1"/>
        </p:nvSpPr>
        <p:spPr>
          <a:xfrm rot="10800000" flipV="1">
            <a:off x="10864286" y="1263858"/>
            <a:ext cx="32700" cy="32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392" name="Google Shape;2140;p19"/>
          <p:cNvSpPr/>
          <p:nvPr userDrawn="1"/>
        </p:nvSpPr>
        <p:spPr>
          <a:xfrm rot="10800000" flipV="1">
            <a:off x="10747084" y="1263858"/>
            <a:ext cx="32700" cy="32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393" name="Google Shape;2141;p19"/>
          <p:cNvSpPr/>
          <p:nvPr userDrawn="1"/>
        </p:nvSpPr>
        <p:spPr>
          <a:xfrm rot="10800000" flipV="1">
            <a:off x="10981487" y="1356616"/>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394" name="Google Shape;2142;p19"/>
          <p:cNvSpPr/>
          <p:nvPr userDrawn="1"/>
        </p:nvSpPr>
        <p:spPr>
          <a:xfrm rot="10800000" flipV="1">
            <a:off x="10864286" y="1356616"/>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395" name="Google Shape;2143;p19"/>
          <p:cNvSpPr/>
          <p:nvPr userDrawn="1"/>
        </p:nvSpPr>
        <p:spPr>
          <a:xfrm rot="10800000" flipV="1">
            <a:off x="10747084" y="1356616"/>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396" name="Google Shape;2144;p19"/>
          <p:cNvSpPr/>
          <p:nvPr userDrawn="1"/>
        </p:nvSpPr>
        <p:spPr>
          <a:xfrm rot="10800000" flipV="1">
            <a:off x="10512681" y="1171100"/>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397" name="Google Shape;2145;p19"/>
          <p:cNvSpPr/>
          <p:nvPr userDrawn="1"/>
        </p:nvSpPr>
        <p:spPr>
          <a:xfrm rot="10800000" flipV="1">
            <a:off x="10395479" y="1171100"/>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398" name="Google Shape;2146;p19"/>
          <p:cNvSpPr/>
          <p:nvPr userDrawn="1"/>
        </p:nvSpPr>
        <p:spPr>
          <a:xfrm rot="10800000" flipV="1">
            <a:off x="10278279" y="1171100"/>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399" name="Google Shape;2147;p19"/>
          <p:cNvSpPr/>
          <p:nvPr userDrawn="1"/>
        </p:nvSpPr>
        <p:spPr>
          <a:xfrm rot="10800000" flipV="1">
            <a:off x="10512681" y="1263858"/>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400" name="Google Shape;2148;p19"/>
          <p:cNvSpPr/>
          <p:nvPr userDrawn="1"/>
        </p:nvSpPr>
        <p:spPr>
          <a:xfrm rot="10800000" flipV="1">
            <a:off x="10395479" y="1263858"/>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401" name="Google Shape;2149;p19"/>
          <p:cNvSpPr/>
          <p:nvPr userDrawn="1"/>
        </p:nvSpPr>
        <p:spPr>
          <a:xfrm rot="10800000" flipV="1">
            <a:off x="10278279" y="1263858"/>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402" name="Google Shape;2150;p19"/>
          <p:cNvSpPr/>
          <p:nvPr userDrawn="1"/>
        </p:nvSpPr>
        <p:spPr>
          <a:xfrm rot="10800000" flipV="1">
            <a:off x="10512681" y="1356616"/>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403" name="Google Shape;2151;p19"/>
          <p:cNvSpPr/>
          <p:nvPr userDrawn="1"/>
        </p:nvSpPr>
        <p:spPr>
          <a:xfrm rot="10800000" flipV="1">
            <a:off x="10395479" y="1356616"/>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404" name="Google Shape;2152;p19"/>
          <p:cNvSpPr/>
          <p:nvPr userDrawn="1"/>
        </p:nvSpPr>
        <p:spPr>
          <a:xfrm rot="10800000" flipV="1">
            <a:off x="10278279" y="1356616"/>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405" name="Google Shape;2153;p19"/>
          <p:cNvSpPr/>
          <p:nvPr userDrawn="1"/>
        </p:nvSpPr>
        <p:spPr>
          <a:xfrm rot="10800000" flipV="1">
            <a:off x="10629882" y="1163330"/>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406" name="Google Shape;2154;p19"/>
          <p:cNvSpPr/>
          <p:nvPr userDrawn="1"/>
        </p:nvSpPr>
        <p:spPr>
          <a:xfrm rot="10800000" flipV="1">
            <a:off x="10629882" y="1273085"/>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407" name="Google Shape;2155;p19"/>
          <p:cNvSpPr/>
          <p:nvPr userDrawn="1"/>
        </p:nvSpPr>
        <p:spPr>
          <a:xfrm rot="10800000" flipV="1">
            <a:off x="10629882" y="1371184"/>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nvGrpSpPr>
          <p:cNvPr id="408" name="Google Shape;2156;p19"/>
          <p:cNvGrpSpPr/>
          <p:nvPr userDrawn="1"/>
        </p:nvGrpSpPr>
        <p:grpSpPr>
          <a:xfrm rot="5400000" flipV="1">
            <a:off x="10636708" y="1470772"/>
            <a:ext cx="440495" cy="517571"/>
            <a:chOff x="10628069" y="2437255"/>
            <a:chExt cx="369772" cy="748800"/>
          </a:xfrm>
        </p:grpSpPr>
        <p:cxnSp>
          <p:nvCxnSpPr>
            <p:cNvPr id="409" name="Google Shape;2157;p19"/>
            <p:cNvCxnSpPr/>
            <p:nvPr/>
          </p:nvCxnSpPr>
          <p:spPr>
            <a:xfrm>
              <a:off x="10997841"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410" name="Google Shape;2158;p19"/>
            <p:cNvCxnSpPr/>
            <p:nvPr/>
          </p:nvCxnSpPr>
          <p:spPr>
            <a:xfrm>
              <a:off x="10812955"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411" name="Google Shape;2159;p19"/>
            <p:cNvCxnSpPr/>
            <p:nvPr/>
          </p:nvCxnSpPr>
          <p:spPr>
            <a:xfrm>
              <a:off x="10628069" y="2437255"/>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412" name="Google Shape;2160;p19"/>
          <p:cNvSpPr/>
          <p:nvPr userDrawn="1"/>
        </p:nvSpPr>
        <p:spPr>
          <a:xfrm rot="5400000" flipV="1">
            <a:off x="10196539" y="1502380"/>
            <a:ext cx="453600" cy="453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413" name="Google Shape;2161;p19"/>
          <p:cNvSpPr/>
          <p:nvPr userDrawn="1"/>
        </p:nvSpPr>
        <p:spPr>
          <a:xfrm rot="10800000" flipV="1">
            <a:off x="10318163" y="1624207"/>
            <a:ext cx="210000" cy="210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nvGrpSpPr>
          <p:cNvPr id="414" name="Google Shape;2162;p19"/>
          <p:cNvGrpSpPr/>
          <p:nvPr userDrawn="1"/>
        </p:nvGrpSpPr>
        <p:grpSpPr>
          <a:xfrm rot="16200000" flipH="1" flipV="1">
            <a:off x="9384290" y="270056"/>
            <a:ext cx="679985" cy="679985"/>
            <a:chOff x="6214949" y="2511699"/>
            <a:chExt cx="1123200" cy="1123200"/>
          </a:xfrm>
        </p:grpSpPr>
        <p:sp>
          <p:nvSpPr>
            <p:cNvPr id="415" name="Google Shape;2163;p19"/>
            <p:cNvSpPr/>
            <p:nvPr/>
          </p:nvSpPr>
          <p:spPr>
            <a:xfrm rot="-5400000" flipH="1">
              <a:off x="6402149" y="2698899"/>
              <a:ext cx="748800" cy="7488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16" name="Google Shape;2164;p19"/>
            <p:cNvSpPr/>
            <p:nvPr/>
          </p:nvSpPr>
          <p:spPr>
            <a:xfrm rot="-5400000" flipH="1">
              <a:off x="6589349" y="2886099"/>
              <a:ext cx="374400" cy="374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17" name="Google Shape;2165;p19"/>
            <p:cNvSpPr/>
            <p:nvPr/>
          </p:nvSpPr>
          <p:spPr>
            <a:xfrm rot="-5400000" flipH="1">
              <a:off x="6214949" y="2511699"/>
              <a:ext cx="1123200" cy="1123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GB" sz="1800">
                  <a:latin typeface="Calibri" panose="020F0502020204030204"/>
                  <a:ea typeface="Calibri" panose="020F0502020204030204"/>
                  <a:cs typeface="Calibri" panose="020F0502020204030204"/>
                  <a:sym typeface="Calibri" panose="020F0502020204030204"/>
                </a:rPr>
                <a:t>		</a:t>
              </a: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418" name="Group 417"/>
          <p:cNvGrpSpPr/>
          <p:nvPr userDrawn="1"/>
        </p:nvGrpSpPr>
        <p:grpSpPr>
          <a:xfrm>
            <a:off x="11119448" y="743719"/>
            <a:ext cx="431321" cy="207753"/>
            <a:chOff x="11184673" y="2647468"/>
            <a:chExt cx="748937" cy="369772"/>
          </a:xfrm>
        </p:grpSpPr>
        <p:cxnSp>
          <p:nvCxnSpPr>
            <p:cNvPr id="419" name="Straight Connector 418"/>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420" name="Straight Connector 419"/>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421" name="Straight Connector 420"/>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grpSp>
        <p:nvGrpSpPr>
          <p:cNvPr id="422" name="Group 421"/>
          <p:cNvGrpSpPr/>
          <p:nvPr userDrawn="1"/>
        </p:nvGrpSpPr>
        <p:grpSpPr>
          <a:xfrm>
            <a:off x="1454988" y="5948323"/>
            <a:ext cx="431321" cy="207753"/>
            <a:chOff x="11184673" y="2647468"/>
            <a:chExt cx="748937" cy="369772"/>
          </a:xfrm>
        </p:grpSpPr>
        <p:cxnSp>
          <p:nvCxnSpPr>
            <p:cNvPr id="423" name="Straight Connector 422"/>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424" name="Straight Connector 423"/>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425" name="Straight Connector 424"/>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Just title">
  <p:cSld name="CUSTOM_18">
    <p:spTree>
      <p:nvGrpSpPr>
        <p:cNvPr id="1" name="Shape 272"/>
        <p:cNvGrpSpPr/>
        <p:nvPr/>
      </p:nvGrpSpPr>
      <p:grpSpPr>
        <a:xfrm>
          <a:off x="0" y="0"/>
          <a:ext cx="0" cy="0"/>
          <a:chOff x="0" y="0"/>
          <a:chExt cx="0" cy="0"/>
        </a:xfrm>
      </p:grpSpPr>
      <p:sp>
        <p:nvSpPr>
          <p:cNvPr id="273" name="Google Shape;273;p3"/>
          <p:cNvSpPr txBox="1">
            <a:spLocks noGrp="1"/>
          </p:cNvSpPr>
          <p:nvPr>
            <p:ph type="title"/>
          </p:nvPr>
        </p:nvSpPr>
        <p:spPr>
          <a:xfrm>
            <a:off x="415650" y="421105"/>
            <a:ext cx="11360700" cy="1230600"/>
          </a:xfrm>
          <a:prstGeom prst="rect">
            <a:avLst/>
          </a:prstGeom>
        </p:spPr>
        <p:txBody>
          <a:bodyPr spcFirstLastPara="1" wrap="square" lIns="121900" tIns="121900" rIns="121900" bIns="121900" anchor="t" anchorCtr="0">
            <a:noAutofit/>
          </a:bodyPr>
          <a:lstStyle>
            <a:lvl1pPr lvl="0" algn="ctr" rtl="0">
              <a:spcBef>
                <a:spcPts val="0"/>
              </a:spcBef>
              <a:spcAft>
                <a:spcPts val="0"/>
              </a:spcAft>
              <a:buSzPts val="5000"/>
              <a:buNone/>
              <a:defRPr sz="5000"/>
            </a:lvl1pPr>
            <a:lvl2pPr lvl="1" algn="ctr" rtl="0">
              <a:spcBef>
                <a:spcPts val="0"/>
              </a:spcBef>
              <a:spcAft>
                <a:spcPts val="0"/>
              </a:spcAft>
              <a:buSzPts val="7000"/>
              <a:buNone/>
              <a:defRPr sz="7000"/>
            </a:lvl2pPr>
            <a:lvl3pPr lvl="2" algn="ctr" rtl="0">
              <a:spcBef>
                <a:spcPts val="0"/>
              </a:spcBef>
              <a:spcAft>
                <a:spcPts val="0"/>
              </a:spcAft>
              <a:buSzPts val="7000"/>
              <a:buNone/>
              <a:defRPr sz="7000"/>
            </a:lvl3pPr>
            <a:lvl4pPr lvl="3" algn="ctr" rtl="0">
              <a:spcBef>
                <a:spcPts val="0"/>
              </a:spcBef>
              <a:spcAft>
                <a:spcPts val="0"/>
              </a:spcAft>
              <a:buSzPts val="7000"/>
              <a:buNone/>
              <a:defRPr sz="7000"/>
            </a:lvl4pPr>
            <a:lvl5pPr lvl="4" algn="ctr" rtl="0">
              <a:spcBef>
                <a:spcPts val="0"/>
              </a:spcBef>
              <a:spcAft>
                <a:spcPts val="0"/>
              </a:spcAft>
              <a:buSzPts val="7000"/>
              <a:buNone/>
              <a:defRPr sz="7000"/>
            </a:lvl5pPr>
            <a:lvl6pPr lvl="5" algn="ctr" rtl="0">
              <a:spcBef>
                <a:spcPts val="0"/>
              </a:spcBef>
              <a:spcAft>
                <a:spcPts val="0"/>
              </a:spcAft>
              <a:buSzPts val="7000"/>
              <a:buNone/>
              <a:defRPr sz="7000"/>
            </a:lvl6pPr>
            <a:lvl7pPr lvl="6" algn="ctr" rtl="0">
              <a:spcBef>
                <a:spcPts val="0"/>
              </a:spcBef>
              <a:spcAft>
                <a:spcPts val="0"/>
              </a:spcAft>
              <a:buSzPts val="7000"/>
              <a:buNone/>
              <a:defRPr sz="7000"/>
            </a:lvl7pPr>
            <a:lvl8pPr lvl="7" algn="ctr" rtl="0">
              <a:spcBef>
                <a:spcPts val="0"/>
              </a:spcBef>
              <a:spcAft>
                <a:spcPts val="0"/>
              </a:spcAft>
              <a:buSzPts val="7000"/>
              <a:buNone/>
              <a:defRPr sz="7000"/>
            </a:lvl8pPr>
            <a:lvl9pPr lvl="8" algn="ctr" rtl="0">
              <a:spcBef>
                <a:spcPts val="0"/>
              </a:spcBef>
              <a:spcAft>
                <a:spcPts val="0"/>
              </a:spcAft>
              <a:buSzPts val="7000"/>
              <a:buNone/>
              <a:defRPr sz="7000"/>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018 Custom Layout 1">
  <p:cSld name="CUSTOM_17">
    <p:spTree>
      <p:nvGrpSpPr>
        <p:cNvPr id="1" name="Shape 2380"/>
        <p:cNvGrpSpPr/>
        <p:nvPr/>
      </p:nvGrpSpPr>
      <p:grpSpPr>
        <a:xfrm>
          <a:off x="0" y="0"/>
          <a:ext cx="0" cy="0"/>
          <a:chOff x="0" y="0"/>
          <a:chExt cx="0" cy="0"/>
        </a:xfrm>
      </p:grpSpPr>
      <p:sp>
        <p:nvSpPr>
          <p:cNvPr id="2488" name="Google Shape;2488;p21"/>
          <p:cNvSpPr/>
          <p:nvPr/>
        </p:nvSpPr>
        <p:spPr>
          <a:xfrm>
            <a:off x="2819209" y="194512"/>
            <a:ext cx="1399800" cy="1346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nvGrpSpPr>
          <p:cNvPr id="185" name="Group 184"/>
          <p:cNvGrpSpPr/>
          <p:nvPr userDrawn="1"/>
        </p:nvGrpSpPr>
        <p:grpSpPr>
          <a:xfrm>
            <a:off x="2822756" y="198407"/>
            <a:ext cx="1397080" cy="1162409"/>
            <a:chOff x="3210946" y="234733"/>
            <a:chExt cx="1560780" cy="1298611"/>
          </a:xfrm>
        </p:grpSpPr>
        <p:cxnSp>
          <p:nvCxnSpPr>
            <p:cNvPr id="186" name="Straight Connector 185"/>
            <p:cNvCxnSpPr/>
            <p:nvPr/>
          </p:nvCxnSpPr>
          <p:spPr>
            <a:xfrm rot="5400000">
              <a:off x="3991336" y="752954"/>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p:nvCxnSpPr>
          <p:spPr>
            <a:xfrm rot="5400000">
              <a:off x="3991336" y="567439"/>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p:cNvCxnSpPr/>
            <p:nvPr/>
          </p:nvCxnSpPr>
          <p:spPr>
            <a:xfrm rot="5400000">
              <a:off x="3991336" y="381923"/>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p:nvCxnSpPr>
          <p:spPr>
            <a:xfrm rot="5400000">
              <a:off x="3991336" y="19640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p:cNvCxnSpPr/>
            <p:nvPr/>
          </p:nvCxnSpPr>
          <p:spPr>
            <a:xfrm rot="5400000">
              <a:off x="3991336" y="1089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p:cNvCxnSpPr/>
            <p:nvPr/>
          </p:nvCxnSpPr>
          <p:spPr>
            <a:xfrm rot="5400000">
              <a:off x="3991336" y="-174625"/>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p:cNvCxnSpPr/>
            <p:nvPr/>
          </p:nvCxnSpPr>
          <p:spPr>
            <a:xfrm rot="5400000">
              <a:off x="3991336" y="-36014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p:cNvCxnSpPr/>
            <p:nvPr/>
          </p:nvCxnSpPr>
          <p:spPr>
            <a:xfrm rot="5400000">
              <a:off x="3991336" y="-54565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2381" name="Google Shape;2381;p21"/>
          <p:cNvSpPr txBox="1">
            <a:spLocks noGrp="1"/>
          </p:cNvSpPr>
          <p:nvPr>
            <p:ph type="subTitle" idx="1"/>
          </p:nvPr>
        </p:nvSpPr>
        <p:spPr>
          <a:xfrm>
            <a:off x="4880900" y="3313100"/>
            <a:ext cx="5581500" cy="717900"/>
          </a:xfrm>
          <a:prstGeom prst="rect">
            <a:avLst/>
          </a:prstGeom>
        </p:spPr>
        <p:txBody>
          <a:bodyPr spcFirstLastPara="1" wrap="square" lIns="121900" tIns="121900" rIns="121900" bIns="121900" anchor="t" anchorCtr="0">
            <a:noAutofit/>
          </a:bodyPr>
          <a:lstStyle>
            <a:lvl1pPr lvl="0" rtl="0">
              <a:spcBef>
                <a:spcPts val="0"/>
              </a:spcBef>
              <a:spcAft>
                <a:spcPts val="0"/>
              </a:spcAft>
              <a:buSzPts val="2100"/>
              <a:buNone/>
              <a:defRPr sz="2100" b="1"/>
            </a:lvl1pPr>
            <a:lvl2pPr lvl="1" rtl="0">
              <a:spcBef>
                <a:spcPts val="2100"/>
              </a:spcBef>
              <a:spcAft>
                <a:spcPts val="0"/>
              </a:spcAft>
              <a:buSzPts val="2100"/>
              <a:buNone/>
              <a:defRPr sz="2100" b="1"/>
            </a:lvl2pPr>
            <a:lvl3pPr lvl="2" rtl="0">
              <a:spcBef>
                <a:spcPts val="2100"/>
              </a:spcBef>
              <a:spcAft>
                <a:spcPts val="0"/>
              </a:spcAft>
              <a:buSzPts val="2100"/>
              <a:buNone/>
              <a:defRPr sz="2100" b="1"/>
            </a:lvl3pPr>
            <a:lvl4pPr lvl="3" rtl="0">
              <a:spcBef>
                <a:spcPts val="2100"/>
              </a:spcBef>
              <a:spcAft>
                <a:spcPts val="0"/>
              </a:spcAft>
              <a:buSzPts val="2100"/>
              <a:buNone/>
              <a:defRPr sz="2100" b="1"/>
            </a:lvl4pPr>
            <a:lvl5pPr lvl="4" rtl="0">
              <a:spcBef>
                <a:spcPts val="2100"/>
              </a:spcBef>
              <a:spcAft>
                <a:spcPts val="0"/>
              </a:spcAft>
              <a:buSzPts val="2100"/>
              <a:buNone/>
              <a:defRPr sz="2100" b="1"/>
            </a:lvl5pPr>
            <a:lvl6pPr lvl="5" rtl="0">
              <a:spcBef>
                <a:spcPts val="2100"/>
              </a:spcBef>
              <a:spcAft>
                <a:spcPts val="0"/>
              </a:spcAft>
              <a:buSzPts val="2100"/>
              <a:buNone/>
              <a:defRPr sz="2100" b="1"/>
            </a:lvl6pPr>
            <a:lvl7pPr lvl="6" rtl="0">
              <a:spcBef>
                <a:spcPts val="2100"/>
              </a:spcBef>
              <a:spcAft>
                <a:spcPts val="0"/>
              </a:spcAft>
              <a:buSzPts val="2100"/>
              <a:buNone/>
              <a:defRPr sz="2100" b="1"/>
            </a:lvl7pPr>
            <a:lvl8pPr lvl="7" rtl="0">
              <a:spcBef>
                <a:spcPts val="2100"/>
              </a:spcBef>
              <a:spcAft>
                <a:spcPts val="0"/>
              </a:spcAft>
              <a:buSzPts val="2100"/>
              <a:buNone/>
              <a:defRPr sz="2100" b="1"/>
            </a:lvl8pPr>
            <a:lvl9pPr lvl="8" rtl="0">
              <a:spcBef>
                <a:spcPts val="2100"/>
              </a:spcBef>
              <a:spcAft>
                <a:spcPts val="2100"/>
              </a:spcAft>
              <a:buSzPts val="2100"/>
              <a:buNone/>
              <a:defRPr sz="2100" b="1"/>
            </a:lvl9pPr>
          </a:lstStyle>
          <a:p>
            <a:endParaRPr/>
          </a:p>
        </p:txBody>
      </p:sp>
      <p:sp>
        <p:nvSpPr>
          <p:cNvPr id="2382" name="Google Shape;2382;p21"/>
          <p:cNvSpPr txBox="1">
            <a:spLocks noGrp="1"/>
          </p:cNvSpPr>
          <p:nvPr>
            <p:ph type="title"/>
          </p:nvPr>
        </p:nvSpPr>
        <p:spPr>
          <a:xfrm>
            <a:off x="4880900" y="2380250"/>
            <a:ext cx="5581500" cy="763500"/>
          </a:xfrm>
          <a:prstGeom prst="rect">
            <a:avLst/>
          </a:prstGeom>
        </p:spPr>
        <p:txBody>
          <a:bodyPr spcFirstLastPara="1" wrap="square" lIns="121900" tIns="121900" rIns="121900" bIns="121900" anchor="b" anchorCtr="0">
            <a:noAutofit/>
          </a:bodyPr>
          <a:lstStyle>
            <a:lvl1pPr marL="0" marR="0" lvl="0" indent="0" algn="l" rtl="0">
              <a:lnSpc>
                <a:spcPct val="100000"/>
              </a:lnSpc>
              <a:spcBef>
                <a:spcPts val="0"/>
              </a:spcBef>
              <a:spcAft>
                <a:spcPts val="0"/>
              </a:spcAft>
              <a:buClr>
                <a:schemeClr val="dk1"/>
              </a:buClr>
              <a:buSzPts val="7000"/>
              <a:buFont typeface="Aldrich"/>
              <a:buNone/>
              <a:defRPr sz="7000"/>
            </a:lvl1pPr>
            <a:lvl2pPr lvl="1" rtl="0">
              <a:spcBef>
                <a:spcPts val="0"/>
              </a:spcBef>
              <a:spcAft>
                <a:spcPts val="0"/>
              </a:spcAft>
              <a:buClr>
                <a:schemeClr val="dk1"/>
              </a:buClr>
              <a:buSzPts val="8000"/>
              <a:buFont typeface="Abril Fatface" panose="02000503000000020003"/>
              <a:buNone/>
              <a:defRPr sz="8000">
                <a:solidFill>
                  <a:schemeClr val="dk1"/>
                </a:solidFill>
                <a:latin typeface="Abril Fatface" panose="02000503000000020003"/>
                <a:ea typeface="Abril Fatface" panose="02000503000000020003"/>
                <a:cs typeface="Abril Fatface" panose="02000503000000020003"/>
                <a:sym typeface="Abril Fatface" panose="02000503000000020003"/>
              </a:defRPr>
            </a:lvl2pPr>
            <a:lvl3pPr lvl="2" rtl="0">
              <a:spcBef>
                <a:spcPts val="0"/>
              </a:spcBef>
              <a:spcAft>
                <a:spcPts val="0"/>
              </a:spcAft>
              <a:buClr>
                <a:schemeClr val="dk1"/>
              </a:buClr>
              <a:buSzPts val="8000"/>
              <a:buFont typeface="Abril Fatface" panose="02000503000000020003"/>
              <a:buNone/>
              <a:defRPr sz="8000">
                <a:solidFill>
                  <a:schemeClr val="dk1"/>
                </a:solidFill>
                <a:latin typeface="Abril Fatface" panose="02000503000000020003"/>
                <a:ea typeface="Abril Fatface" panose="02000503000000020003"/>
                <a:cs typeface="Abril Fatface" panose="02000503000000020003"/>
                <a:sym typeface="Abril Fatface" panose="02000503000000020003"/>
              </a:defRPr>
            </a:lvl3pPr>
            <a:lvl4pPr lvl="3" rtl="0">
              <a:spcBef>
                <a:spcPts val="0"/>
              </a:spcBef>
              <a:spcAft>
                <a:spcPts val="0"/>
              </a:spcAft>
              <a:buClr>
                <a:schemeClr val="dk1"/>
              </a:buClr>
              <a:buSzPts val="8000"/>
              <a:buFont typeface="Abril Fatface" panose="02000503000000020003"/>
              <a:buNone/>
              <a:defRPr sz="8000">
                <a:solidFill>
                  <a:schemeClr val="dk1"/>
                </a:solidFill>
                <a:latin typeface="Abril Fatface" panose="02000503000000020003"/>
                <a:ea typeface="Abril Fatface" panose="02000503000000020003"/>
                <a:cs typeface="Abril Fatface" panose="02000503000000020003"/>
                <a:sym typeface="Abril Fatface" panose="02000503000000020003"/>
              </a:defRPr>
            </a:lvl4pPr>
            <a:lvl5pPr lvl="4" rtl="0">
              <a:spcBef>
                <a:spcPts val="0"/>
              </a:spcBef>
              <a:spcAft>
                <a:spcPts val="0"/>
              </a:spcAft>
              <a:buClr>
                <a:schemeClr val="dk1"/>
              </a:buClr>
              <a:buSzPts val="8000"/>
              <a:buFont typeface="Abril Fatface" panose="02000503000000020003"/>
              <a:buNone/>
              <a:defRPr sz="8000">
                <a:solidFill>
                  <a:schemeClr val="dk1"/>
                </a:solidFill>
                <a:latin typeface="Abril Fatface" panose="02000503000000020003"/>
                <a:ea typeface="Abril Fatface" panose="02000503000000020003"/>
                <a:cs typeface="Abril Fatface" panose="02000503000000020003"/>
                <a:sym typeface="Abril Fatface" panose="02000503000000020003"/>
              </a:defRPr>
            </a:lvl5pPr>
            <a:lvl6pPr lvl="5" rtl="0">
              <a:spcBef>
                <a:spcPts val="0"/>
              </a:spcBef>
              <a:spcAft>
                <a:spcPts val="0"/>
              </a:spcAft>
              <a:buClr>
                <a:schemeClr val="dk1"/>
              </a:buClr>
              <a:buSzPts val="8000"/>
              <a:buFont typeface="Abril Fatface" panose="02000503000000020003"/>
              <a:buNone/>
              <a:defRPr sz="8000">
                <a:solidFill>
                  <a:schemeClr val="dk1"/>
                </a:solidFill>
                <a:latin typeface="Abril Fatface" panose="02000503000000020003"/>
                <a:ea typeface="Abril Fatface" panose="02000503000000020003"/>
                <a:cs typeface="Abril Fatface" panose="02000503000000020003"/>
                <a:sym typeface="Abril Fatface" panose="02000503000000020003"/>
              </a:defRPr>
            </a:lvl6pPr>
            <a:lvl7pPr lvl="6" rtl="0">
              <a:spcBef>
                <a:spcPts val="0"/>
              </a:spcBef>
              <a:spcAft>
                <a:spcPts val="0"/>
              </a:spcAft>
              <a:buClr>
                <a:schemeClr val="dk1"/>
              </a:buClr>
              <a:buSzPts val="8000"/>
              <a:buFont typeface="Abril Fatface" panose="02000503000000020003"/>
              <a:buNone/>
              <a:defRPr sz="8000">
                <a:solidFill>
                  <a:schemeClr val="dk1"/>
                </a:solidFill>
                <a:latin typeface="Abril Fatface" panose="02000503000000020003"/>
                <a:ea typeface="Abril Fatface" panose="02000503000000020003"/>
                <a:cs typeface="Abril Fatface" panose="02000503000000020003"/>
                <a:sym typeface="Abril Fatface" panose="02000503000000020003"/>
              </a:defRPr>
            </a:lvl7pPr>
            <a:lvl8pPr lvl="7" rtl="0">
              <a:spcBef>
                <a:spcPts val="0"/>
              </a:spcBef>
              <a:spcAft>
                <a:spcPts val="0"/>
              </a:spcAft>
              <a:buClr>
                <a:schemeClr val="dk1"/>
              </a:buClr>
              <a:buSzPts val="8000"/>
              <a:buFont typeface="Abril Fatface" panose="02000503000000020003"/>
              <a:buNone/>
              <a:defRPr sz="8000">
                <a:solidFill>
                  <a:schemeClr val="dk1"/>
                </a:solidFill>
                <a:latin typeface="Abril Fatface" panose="02000503000000020003"/>
                <a:ea typeface="Abril Fatface" panose="02000503000000020003"/>
                <a:cs typeface="Abril Fatface" panose="02000503000000020003"/>
                <a:sym typeface="Abril Fatface" panose="02000503000000020003"/>
              </a:defRPr>
            </a:lvl8pPr>
            <a:lvl9pPr lvl="8" rtl="0">
              <a:spcBef>
                <a:spcPts val="0"/>
              </a:spcBef>
              <a:spcAft>
                <a:spcPts val="0"/>
              </a:spcAft>
              <a:buClr>
                <a:schemeClr val="dk1"/>
              </a:buClr>
              <a:buSzPts val="8000"/>
              <a:buFont typeface="Abril Fatface" panose="02000503000000020003"/>
              <a:buNone/>
              <a:defRPr sz="8000">
                <a:solidFill>
                  <a:schemeClr val="dk1"/>
                </a:solidFill>
                <a:latin typeface="Abril Fatface" panose="02000503000000020003"/>
                <a:ea typeface="Abril Fatface" panose="02000503000000020003"/>
                <a:cs typeface="Abril Fatface" panose="02000503000000020003"/>
                <a:sym typeface="Abril Fatface" panose="02000503000000020003"/>
              </a:defRPr>
            </a:lvl9pPr>
          </a:lstStyle>
          <a:p>
            <a:endParaRPr/>
          </a:p>
        </p:txBody>
      </p:sp>
      <p:sp>
        <p:nvSpPr>
          <p:cNvPr id="2383" name="Google Shape;2383;p21"/>
          <p:cNvSpPr txBox="1">
            <a:spLocks noGrp="1"/>
          </p:cNvSpPr>
          <p:nvPr>
            <p:ph type="body" idx="2"/>
          </p:nvPr>
        </p:nvSpPr>
        <p:spPr>
          <a:xfrm>
            <a:off x="4880950" y="4177900"/>
            <a:ext cx="5581500" cy="1341600"/>
          </a:xfrm>
          <a:prstGeom prst="rect">
            <a:avLst/>
          </a:prstGeom>
        </p:spPr>
        <p:txBody>
          <a:bodyPr spcFirstLastPara="1" wrap="square" lIns="121900" tIns="121900" rIns="121900" bIns="121900" anchor="t" anchorCtr="0">
            <a:noAutofit/>
          </a:bodyPr>
          <a:lstStyle>
            <a:lvl1pPr marL="457200" lvl="0" indent="-349250">
              <a:lnSpc>
                <a:spcPct val="100000"/>
              </a:lnSpc>
              <a:spcBef>
                <a:spcPts val="0"/>
              </a:spcBef>
              <a:spcAft>
                <a:spcPts val="0"/>
              </a:spcAft>
              <a:buSzPts val="1900"/>
              <a:buChar char="●"/>
              <a:defRPr/>
            </a:lvl1pPr>
            <a:lvl2pPr marL="914400" lvl="1" indent="-349250">
              <a:lnSpc>
                <a:spcPct val="100000"/>
              </a:lnSpc>
              <a:spcBef>
                <a:spcPts val="0"/>
              </a:spcBef>
              <a:spcAft>
                <a:spcPts val="0"/>
              </a:spcAft>
              <a:buSzPts val="1900"/>
              <a:buChar char="○"/>
              <a:defRPr/>
            </a:lvl2pPr>
            <a:lvl3pPr marL="1371600" lvl="2" indent="-349250">
              <a:lnSpc>
                <a:spcPct val="100000"/>
              </a:lnSpc>
              <a:spcBef>
                <a:spcPts val="0"/>
              </a:spcBef>
              <a:spcAft>
                <a:spcPts val="0"/>
              </a:spcAft>
              <a:buSzPts val="1900"/>
              <a:buChar char="■"/>
              <a:defRPr/>
            </a:lvl3pPr>
            <a:lvl4pPr marL="1828800" lvl="3" indent="-349250">
              <a:lnSpc>
                <a:spcPct val="100000"/>
              </a:lnSpc>
              <a:spcBef>
                <a:spcPts val="0"/>
              </a:spcBef>
              <a:spcAft>
                <a:spcPts val="0"/>
              </a:spcAft>
              <a:buSzPts val="1900"/>
              <a:buChar char="●"/>
              <a:defRPr/>
            </a:lvl4pPr>
            <a:lvl5pPr marL="2286000" lvl="4" indent="-349250">
              <a:lnSpc>
                <a:spcPct val="100000"/>
              </a:lnSpc>
              <a:spcBef>
                <a:spcPts val="0"/>
              </a:spcBef>
              <a:spcAft>
                <a:spcPts val="0"/>
              </a:spcAft>
              <a:buSzPts val="1900"/>
              <a:buChar char="○"/>
              <a:defRPr/>
            </a:lvl5pPr>
            <a:lvl6pPr marL="2743200" lvl="5" indent="-349250">
              <a:lnSpc>
                <a:spcPct val="100000"/>
              </a:lnSpc>
              <a:spcBef>
                <a:spcPts val="0"/>
              </a:spcBef>
              <a:spcAft>
                <a:spcPts val="0"/>
              </a:spcAft>
              <a:buSzPts val="1900"/>
              <a:buChar char="■"/>
              <a:defRPr/>
            </a:lvl6pPr>
            <a:lvl7pPr marL="3200400" lvl="6" indent="-349250">
              <a:lnSpc>
                <a:spcPct val="100000"/>
              </a:lnSpc>
              <a:spcBef>
                <a:spcPts val="0"/>
              </a:spcBef>
              <a:spcAft>
                <a:spcPts val="0"/>
              </a:spcAft>
              <a:buSzPts val="1900"/>
              <a:buChar char="●"/>
              <a:defRPr/>
            </a:lvl7pPr>
            <a:lvl8pPr marL="3657600" lvl="7" indent="-349250">
              <a:lnSpc>
                <a:spcPct val="100000"/>
              </a:lnSpc>
              <a:spcBef>
                <a:spcPts val="0"/>
              </a:spcBef>
              <a:spcAft>
                <a:spcPts val="0"/>
              </a:spcAft>
              <a:buSzPts val="1900"/>
              <a:buChar char="○"/>
              <a:defRPr/>
            </a:lvl8pPr>
            <a:lvl9pPr marL="4114800" lvl="8" indent="-349250">
              <a:lnSpc>
                <a:spcPct val="100000"/>
              </a:lnSpc>
              <a:spcBef>
                <a:spcPts val="0"/>
              </a:spcBef>
              <a:spcAft>
                <a:spcPts val="0"/>
              </a:spcAft>
              <a:buSzPts val="1900"/>
              <a:buChar char="■"/>
              <a:defRPr/>
            </a:lvl9pPr>
          </a:lstStyle>
          <a:p>
            <a:endParaRPr/>
          </a:p>
        </p:txBody>
      </p:sp>
      <p:sp>
        <p:nvSpPr>
          <p:cNvPr id="2384" name="Google Shape;2384;p21"/>
          <p:cNvSpPr/>
          <p:nvPr/>
        </p:nvSpPr>
        <p:spPr>
          <a:xfrm>
            <a:off x="141653" y="4893343"/>
            <a:ext cx="1350000" cy="642300"/>
          </a:xfrm>
          <a:prstGeom prst="triangle">
            <a:avLst>
              <a:gd name="adj" fmla="val 500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2385" name="Google Shape;2385;p21"/>
          <p:cNvSpPr/>
          <p:nvPr/>
        </p:nvSpPr>
        <p:spPr>
          <a:xfrm rot="-5400000" flipH="1">
            <a:off x="145205" y="4187537"/>
            <a:ext cx="1350000" cy="13500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386" name="Google Shape;2386;p21"/>
          <p:cNvSpPr/>
          <p:nvPr/>
        </p:nvSpPr>
        <p:spPr>
          <a:xfrm rot="-5400000" flipH="1">
            <a:off x="482755" y="4525088"/>
            <a:ext cx="675300" cy="6753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387" name="Google Shape;2387;p21"/>
          <p:cNvSpPr/>
          <p:nvPr/>
        </p:nvSpPr>
        <p:spPr>
          <a:xfrm rot="-5400000" flipH="1">
            <a:off x="651530" y="4693863"/>
            <a:ext cx="337500" cy="3375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388" name="Google Shape;2388;p21"/>
          <p:cNvSpPr/>
          <p:nvPr/>
        </p:nvSpPr>
        <p:spPr>
          <a:xfrm rot="-5400000" flipH="1">
            <a:off x="313980" y="4356313"/>
            <a:ext cx="1012800" cy="10128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nvGrpSpPr>
          <p:cNvPr id="2389" name="Google Shape;2389;p21"/>
          <p:cNvGrpSpPr/>
          <p:nvPr/>
        </p:nvGrpSpPr>
        <p:grpSpPr>
          <a:xfrm>
            <a:off x="1646424" y="2180813"/>
            <a:ext cx="1005581" cy="675118"/>
            <a:chOff x="10624861" y="3933984"/>
            <a:chExt cx="1115330" cy="748800"/>
          </a:xfrm>
        </p:grpSpPr>
        <p:cxnSp>
          <p:nvCxnSpPr>
            <p:cNvPr id="2390" name="Google Shape;2390;p21"/>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391" name="Google Shape;2391;p21"/>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392" name="Google Shape;2392;p21"/>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393" name="Google Shape;2393;p21"/>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394" name="Google Shape;2394;p21"/>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395" name="Google Shape;2395;p21"/>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396" name="Google Shape;2396;p21"/>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2397" name="Google Shape;2397;p21"/>
          <p:cNvSpPr/>
          <p:nvPr/>
        </p:nvSpPr>
        <p:spPr>
          <a:xfrm rot="-5400000" flipH="1">
            <a:off x="1504298" y="2844311"/>
            <a:ext cx="1319100" cy="1353900"/>
          </a:xfrm>
          <a:prstGeom prst="teardrop">
            <a:avLst>
              <a:gd name="adj" fmla="val 100000"/>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2398" name="Google Shape;2398;p21"/>
          <p:cNvSpPr/>
          <p:nvPr/>
        </p:nvSpPr>
        <p:spPr>
          <a:xfrm>
            <a:off x="130063" y="184180"/>
            <a:ext cx="675300" cy="675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2399" name="Google Shape;2399;p21"/>
          <p:cNvSpPr/>
          <p:nvPr/>
        </p:nvSpPr>
        <p:spPr>
          <a:xfrm>
            <a:off x="141220" y="184801"/>
            <a:ext cx="1327200" cy="1327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nvGrpSpPr>
          <p:cNvPr id="2400" name="Google Shape;2400;p21"/>
          <p:cNvGrpSpPr/>
          <p:nvPr/>
        </p:nvGrpSpPr>
        <p:grpSpPr>
          <a:xfrm>
            <a:off x="130280" y="850164"/>
            <a:ext cx="666771" cy="675118"/>
            <a:chOff x="8943245" y="2438859"/>
            <a:chExt cx="739541" cy="748800"/>
          </a:xfrm>
        </p:grpSpPr>
        <p:cxnSp>
          <p:nvCxnSpPr>
            <p:cNvPr id="2401" name="Google Shape;2401;p21"/>
            <p:cNvCxnSpPr/>
            <p:nvPr/>
          </p:nvCxnSpPr>
          <p:spPr>
            <a:xfrm>
              <a:off x="8943245"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402" name="Google Shape;2402;p21"/>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403" name="Google Shape;2403;p21"/>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404" name="Google Shape;2404;p21"/>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405" name="Google Shape;2405;p21"/>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2406" name="Google Shape;2406;p21"/>
          <p:cNvSpPr/>
          <p:nvPr/>
        </p:nvSpPr>
        <p:spPr>
          <a:xfrm>
            <a:off x="267671" y="352160"/>
            <a:ext cx="989400" cy="989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2407" name="Google Shape;2407;p21"/>
          <p:cNvSpPr/>
          <p:nvPr/>
        </p:nvSpPr>
        <p:spPr>
          <a:xfrm>
            <a:off x="444845" y="529335"/>
            <a:ext cx="634800" cy="6348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2408" name="Google Shape;2408;p21"/>
          <p:cNvSpPr/>
          <p:nvPr/>
        </p:nvSpPr>
        <p:spPr>
          <a:xfrm>
            <a:off x="606108" y="690598"/>
            <a:ext cx="312300" cy="3123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2409" name="Google Shape;2409;p21"/>
          <p:cNvSpPr/>
          <p:nvPr/>
        </p:nvSpPr>
        <p:spPr>
          <a:xfrm>
            <a:off x="1473692" y="184180"/>
            <a:ext cx="675300" cy="675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2410" name="Google Shape;2410;p21"/>
          <p:cNvSpPr/>
          <p:nvPr/>
        </p:nvSpPr>
        <p:spPr>
          <a:xfrm>
            <a:off x="1472246" y="859611"/>
            <a:ext cx="675300" cy="675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nvGrpSpPr>
          <p:cNvPr id="2411" name="Google Shape;2411;p21"/>
          <p:cNvGrpSpPr/>
          <p:nvPr/>
        </p:nvGrpSpPr>
        <p:grpSpPr>
          <a:xfrm>
            <a:off x="1649316" y="848718"/>
            <a:ext cx="333386" cy="675118"/>
            <a:chOff x="10628069" y="2437255"/>
            <a:chExt cx="369772" cy="748800"/>
          </a:xfrm>
        </p:grpSpPr>
        <p:cxnSp>
          <p:nvCxnSpPr>
            <p:cNvPr id="2412" name="Google Shape;2412;p21"/>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2413" name="Google Shape;2413;p21"/>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2414" name="Google Shape;2414;p21"/>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2415" name="Google Shape;2415;p21"/>
          <p:cNvSpPr/>
          <p:nvPr/>
        </p:nvSpPr>
        <p:spPr>
          <a:xfrm>
            <a:off x="1637331" y="350712"/>
            <a:ext cx="357600" cy="357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2416" name="Google Shape;2416;p21"/>
          <p:cNvSpPr/>
          <p:nvPr/>
        </p:nvSpPr>
        <p:spPr>
          <a:xfrm>
            <a:off x="1723387" y="436767"/>
            <a:ext cx="185100" cy="185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2417" name="Google Shape;2417;p21"/>
          <p:cNvSpPr/>
          <p:nvPr/>
        </p:nvSpPr>
        <p:spPr>
          <a:xfrm rot="5400000">
            <a:off x="2150804" y="861371"/>
            <a:ext cx="675300" cy="675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2422" name="Google Shape;2422;p21"/>
          <p:cNvSpPr/>
          <p:nvPr/>
        </p:nvSpPr>
        <p:spPr>
          <a:xfrm>
            <a:off x="2170302" y="206805"/>
            <a:ext cx="634800" cy="6348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2423" name="Google Shape;2423;p21"/>
          <p:cNvSpPr/>
          <p:nvPr/>
        </p:nvSpPr>
        <p:spPr>
          <a:xfrm>
            <a:off x="2304083" y="340588"/>
            <a:ext cx="357600" cy="3576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2424" name="Google Shape;2424;p21"/>
          <p:cNvSpPr/>
          <p:nvPr/>
        </p:nvSpPr>
        <p:spPr>
          <a:xfrm>
            <a:off x="2390139" y="426643"/>
            <a:ext cx="185100" cy="185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2425" name="Google Shape;2425;p21"/>
          <p:cNvSpPr/>
          <p:nvPr/>
        </p:nvSpPr>
        <p:spPr>
          <a:xfrm rot="-5400000">
            <a:off x="139773" y="1528128"/>
            <a:ext cx="1327200" cy="13272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426" name="Google Shape;2426;p21"/>
          <p:cNvSpPr/>
          <p:nvPr/>
        </p:nvSpPr>
        <p:spPr>
          <a:xfrm rot="-5400000">
            <a:off x="302999" y="1691601"/>
            <a:ext cx="1000500" cy="1000500"/>
          </a:xfrm>
          <a:prstGeom prst="arc">
            <a:avLst>
              <a:gd name="adj1" fmla="val 16200000"/>
              <a:gd name="adj2" fmla="val 5467200"/>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427" name="Google Shape;2427;p21"/>
          <p:cNvSpPr/>
          <p:nvPr/>
        </p:nvSpPr>
        <p:spPr>
          <a:xfrm rot="-5400000">
            <a:off x="455586" y="1844115"/>
            <a:ext cx="695400" cy="6954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428" name="Google Shape;2428;p21"/>
          <p:cNvSpPr/>
          <p:nvPr/>
        </p:nvSpPr>
        <p:spPr>
          <a:xfrm rot="-5400000">
            <a:off x="636376" y="2018287"/>
            <a:ext cx="354900" cy="354900"/>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429" name="Google Shape;2429;p21"/>
          <p:cNvSpPr/>
          <p:nvPr/>
        </p:nvSpPr>
        <p:spPr>
          <a:xfrm rot="-5400000" flipH="1">
            <a:off x="138327" y="1518310"/>
            <a:ext cx="1327200" cy="1327200"/>
          </a:xfrm>
          <a:prstGeom prst="arc">
            <a:avLst>
              <a:gd name="adj1" fmla="val 16200000"/>
              <a:gd name="adj2" fmla="val 3799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430" name="Google Shape;2430;p21"/>
          <p:cNvSpPr/>
          <p:nvPr/>
        </p:nvSpPr>
        <p:spPr>
          <a:xfrm rot="5400000">
            <a:off x="145252" y="1518310"/>
            <a:ext cx="1327200" cy="1327200"/>
          </a:xfrm>
          <a:prstGeom prst="arc">
            <a:avLst>
              <a:gd name="adj1" fmla="val 16200000"/>
              <a:gd name="adj2" fmla="val 3799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431" name="Google Shape;2431;p21"/>
          <p:cNvSpPr/>
          <p:nvPr/>
        </p:nvSpPr>
        <p:spPr>
          <a:xfrm rot="-5400000" flipH="1">
            <a:off x="462819" y="1825444"/>
            <a:ext cx="695400" cy="6954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432" name="Google Shape;2432;p21"/>
          <p:cNvSpPr/>
          <p:nvPr/>
        </p:nvSpPr>
        <p:spPr>
          <a:xfrm rot="-5400000" flipH="1">
            <a:off x="634929" y="1990839"/>
            <a:ext cx="354900" cy="354900"/>
          </a:xfrm>
          <a:prstGeom prst="arc">
            <a:avLst>
              <a:gd name="adj1" fmla="val 16200000"/>
              <a:gd name="adj2" fmla="val 54672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nvGrpSpPr>
          <p:cNvPr id="2433" name="Google Shape;2433;p21"/>
          <p:cNvGrpSpPr/>
          <p:nvPr/>
        </p:nvGrpSpPr>
        <p:grpSpPr>
          <a:xfrm>
            <a:off x="1647870" y="1522721"/>
            <a:ext cx="1005582" cy="675118"/>
            <a:chOff x="10626465" y="3184818"/>
            <a:chExt cx="1115330" cy="748800"/>
          </a:xfrm>
        </p:grpSpPr>
        <p:cxnSp>
          <p:nvCxnSpPr>
            <p:cNvPr id="2434" name="Google Shape;2434;p21"/>
            <p:cNvCxnSpPr/>
            <p:nvPr/>
          </p:nvCxnSpPr>
          <p:spPr>
            <a:xfrm>
              <a:off x="10998241"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435" name="Google Shape;2435;p21"/>
            <p:cNvCxnSpPr/>
            <p:nvPr/>
          </p:nvCxnSpPr>
          <p:spPr>
            <a:xfrm>
              <a:off x="10812353"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436" name="Google Shape;2436;p21"/>
            <p:cNvCxnSpPr/>
            <p:nvPr/>
          </p:nvCxnSpPr>
          <p:spPr>
            <a:xfrm>
              <a:off x="1062646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437" name="Google Shape;2437;p21"/>
            <p:cNvCxnSpPr/>
            <p:nvPr/>
          </p:nvCxnSpPr>
          <p:spPr>
            <a:xfrm>
              <a:off x="1155590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438" name="Google Shape;2438;p21"/>
            <p:cNvCxnSpPr/>
            <p:nvPr/>
          </p:nvCxnSpPr>
          <p:spPr>
            <a:xfrm>
              <a:off x="11370017"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439" name="Google Shape;2439;p21"/>
            <p:cNvCxnSpPr/>
            <p:nvPr/>
          </p:nvCxnSpPr>
          <p:spPr>
            <a:xfrm>
              <a:off x="11184129"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440" name="Google Shape;2440;p21"/>
            <p:cNvCxnSpPr/>
            <p:nvPr/>
          </p:nvCxnSpPr>
          <p:spPr>
            <a:xfrm>
              <a:off x="11741795" y="3184818"/>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2441" name="Google Shape;2441;p21"/>
          <p:cNvSpPr/>
          <p:nvPr/>
        </p:nvSpPr>
        <p:spPr>
          <a:xfrm>
            <a:off x="1465220" y="1541035"/>
            <a:ext cx="685800" cy="6594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2442" name="Google Shape;2442;p21"/>
          <p:cNvSpPr/>
          <p:nvPr/>
        </p:nvSpPr>
        <p:spPr>
          <a:xfrm rot="-5400000">
            <a:off x="2157823" y="1527956"/>
            <a:ext cx="685800" cy="6594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nvGrpSpPr>
          <p:cNvPr id="2443" name="Google Shape;2443;p21"/>
          <p:cNvGrpSpPr/>
          <p:nvPr/>
        </p:nvGrpSpPr>
        <p:grpSpPr>
          <a:xfrm rot="10800000">
            <a:off x="1463590" y="2199016"/>
            <a:ext cx="1365252" cy="685667"/>
            <a:chOff x="10576560" y="3328633"/>
            <a:chExt cx="1514255" cy="760500"/>
          </a:xfrm>
        </p:grpSpPr>
        <p:sp>
          <p:nvSpPr>
            <p:cNvPr id="2444" name="Google Shape;2444;p21"/>
            <p:cNvSpPr/>
            <p:nvPr/>
          </p:nvSpPr>
          <p:spPr>
            <a:xfrm>
              <a:off x="10576560" y="335761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2445" name="Google Shape;2445;p21"/>
            <p:cNvSpPr/>
            <p:nvPr/>
          </p:nvSpPr>
          <p:spPr>
            <a:xfrm rot="-5400000">
              <a:off x="11344865" y="334318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sp>
        <p:nvSpPr>
          <p:cNvPr id="2446" name="Google Shape;2446;p21"/>
          <p:cNvSpPr/>
          <p:nvPr/>
        </p:nvSpPr>
        <p:spPr>
          <a:xfrm rot="2700000">
            <a:off x="1912214" y="1959878"/>
            <a:ext cx="487904" cy="487904"/>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2447" name="Google Shape;2447;p21"/>
          <p:cNvSpPr/>
          <p:nvPr/>
        </p:nvSpPr>
        <p:spPr>
          <a:xfrm>
            <a:off x="1972877" y="2022656"/>
            <a:ext cx="357600" cy="3576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2448" name="Google Shape;2448;p21"/>
          <p:cNvSpPr/>
          <p:nvPr/>
        </p:nvSpPr>
        <p:spPr>
          <a:xfrm>
            <a:off x="2059022" y="2108802"/>
            <a:ext cx="185100" cy="185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2449" name="Google Shape;2449;p21"/>
          <p:cNvSpPr/>
          <p:nvPr/>
        </p:nvSpPr>
        <p:spPr>
          <a:xfrm rot="10800000">
            <a:off x="133665" y="2864717"/>
            <a:ext cx="1327200" cy="1327200"/>
          </a:xfrm>
          <a:prstGeom prst="arc">
            <a:avLst>
              <a:gd name="adj1" fmla="val 16200000"/>
              <a:gd name="adj2" fmla="val 125862"/>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450" name="Google Shape;2450;p21"/>
          <p:cNvSpPr/>
          <p:nvPr/>
        </p:nvSpPr>
        <p:spPr>
          <a:xfrm>
            <a:off x="818493" y="3516688"/>
            <a:ext cx="675300" cy="675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nvGrpSpPr>
          <p:cNvPr id="2451" name="Google Shape;2451;p21"/>
          <p:cNvGrpSpPr/>
          <p:nvPr/>
        </p:nvGrpSpPr>
        <p:grpSpPr>
          <a:xfrm rot="10800000">
            <a:off x="130068" y="2850048"/>
            <a:ext cx="1365252" cy="685667"/>
            <a:chOff x="10576560" y="3328633"/>
            <a:chExt cx="1514255" cy="760500"/>
          </a:xfrm>
        </p:grpSpPr>
        <p:sp>
          <p:nvSpPr>
            <p:cNvPr id="2452" name="Google Shape;2452;p21"/>
            <p:cNvSpPr/>
            <p:nvPr/>
          </p:nvSpPr>
          <p:spPr>
            <a:xfrm>
              <a:off x="10576560" y="335761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2453" name="Google Shape;2453;p21"/>
            <p:cNvSpPr/>
            <p:nvPr/>
          </p:nvSpPr>
          <p:spPr>
            <a:xfrm rot="-5400000">
              <a:off x="11344865" y="334318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sp>
        <p:nvSpPr>
          <p:cNvPr id="2454" name="Google Shape;2454;p21"/>
          <p:cNvSpPr/>
          <p:nvPr/>
        </p:nvSpPr>
        <p:spPr>
          <a:xfrm rot="-5400000" flipH="1">
            <a:off x="474371" y="3153354"/>
            <a:ext cx="695400" cy="695400"/>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455" name="Google Shape;2455;p21"/>
          <p:cNvSpPr/>
          <p:nvPr/>
        </p:nvSpPr>
        <p:spPr>
          <a:xfrm rot="-5400000">
            <a:off x="472925" y="3151775"/>
            <a:ext cx="695400" cy="6954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nvGrpSpPr>
          <p:cNvPr id="2456" name="Google Shape;2456;p21"/>
          <p:cNvGrpSpPr/>
          <p:nvPr/>
        </p:nvGrpSpPr>
        <p:grpSpPr>
          <a:xfrm>
            <a:off x="548466" y="3224854"/>
            <a:ext cx="530682" cy="530682"/>
            <a:chOff x="9392653" y="5061283"/>
            <a:chExt cx="588600" cy="588600"/>
          </a:xfrm>
        </p:grpSpPr>
        <p:sp>
          <p:nvSpPr>
            <p:cNvPr id="2457" name="Google Shape;2457;p21"/>
            <p:cNvSpPr/>
            <p:nvPr/>
          </p:nvSpPr>
          <p:spPr>
            <a:xfrm>
              <a:off x="9392653" y="5061283"/>
              <a:ext cx="588600" cy="588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2458" name="Google Shape;2458;p21"/>
            <p:cNvSpPr/>
            <p:nvPr/>
          </p:nvSpPr>
          <p:spPr>
            <a:xfrm>
              <a:off x="9508479" y="5177109"/>
              <a:ext cx="357000" cy="357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2459" name="Google Shape;2459;p21"/>
            <p:cNvSpPr/>
            <p:nvPr/>
          </p:nvSpPr>
          <p:spPr>
            <a:xfrm>
              <a:off x="9608742" y="5277372"/>
              <a:ext cx="156600" cy="156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sp>
        <p:nvSpPr>
          <p:cNvPr id="2460" name="Google Shape;2460;p21"/>
          <p:cNvSpPr/>
          <p:nvPr/>
        </p:nvSpPr>
        <p:spPr>
          <a:xfrm rot="-5400000">
            <a:off x="1663555" y="3038310"/>
            <a:ext cx="1000500" cy="1000500"/>
          </a:xfrm>
          <a:prstGeom prst="arc">
            <a:avLst>
              <a:gd name="adj1" fmla="val 16200000"/>
              <a:gd name="adj2" fmla="val 10690623"/>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461" name="Google Shape;2461;p21"/>
          <p:cNvSpPr/>
          <p:nvPr/>
        </p:nvSpPr>
        <p:spPr>
          <a:xfrm rot="-5400000">
            <a:off x="1816142" y="3190822"/>
            <a:ext cx="695400" cy="695400"/>
          </a:xfrm>
          <a:prstGeom prst="arc">
            <a:avLst>
              <a:gd name="adj1" fmla="val 16200000"/>
              <a:gd name="adj2" fmla="val 10869229"/>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462" name="Google Shape;2462;p21"/>
          <p:cNvSpPr/>
          <p:nvPr/>
        </p:nvSpPr>
        <p:spPr>
          <a:xfrm>
            <a:off x="2172247" y="2874522"/>
            <a:ext cx="675300" cy="675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2463" name="Google Shape;2463;p21"/>
          <p:cNvSpPr/>
          <p:nvPr/>
        </p:nvSpPr>
        <p:spPr>
          <a:xfrm>
            <a:off x="2045178" y="3406972"/>
            <a:ext cx="257700" cy="257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nvGrpSpPr>
          <p:cNvPr id="2464" name="Google Shape;2464;p21"/>
          <p:cNvGrpSpPr/>
          <p:nvPr/>
        </p:nvGrpSpPr>
        <p:grpSpPr>
          <a:xfrm>
            <a:off x="1624554" y="3717938"/>
            <a:ext cx="375562" cy="48686"/>
            <a:chOff x="10578164" y="275923"/>
            <a:chExt cx="416551" cy="54000"/>
          </a:xfrm>
        </p:grpSpPr>
        <p:sp>
          <p:nvSpPr>
            <p:cNvPr id="2465" name="Google Shape;2465;p21"/>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2466" name="Google Shape;2466;p21"/>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2467" name="Google Shape;2467;p21"/>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grpSp>
        <p:nvGrpSpPr>
          <p:cNvPr id="2468" name="Google Shape;2468;p21"/>
          <p:cNvGrpSpPr/>
          <p:nvPr/>
        </p:nvGrpSpPr>
        <p:grpSpPr>
          <a:xfrm>
            <a:off x="1624554" y="3856062"/>
            <a:ext cx="375562" cy="48686"/>
            <a:chOff x="10578164" y="275923"/>
            <a:chExt cx="416551" cy="54000"/>
          </a:xfrm>
        </p:grpSpPr>
        <p:sp>
          <p:nvSpPr>
            <p:cNvPr id="2469" name="Google Shape;2469;p21"/>
            <p:cNvSpPr/>
            <p:nvPr/>
          </p:nvSpPr>
          <p:spPr>
            <a:xfrm>
              <a:off x="10578164"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2470" name="Google Shape;2470;p21"/>
            <p:cNvSpPr/>
            <p:nvPr/>
          </p:nvSpPr>
          <p:spPr>
            <a:xfrm>
              <a:off x="10759440"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2471" name="Google Shape;2471;p21"/>
            <p:cNvSpPr/>
            <p:nvPr/>
          </p:nvSpPr>
          <p:spPr>
            <a:xfrm>
              <a:off x="10940715"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grpSp>
        <p:nvGrpSpPr>
          <p:cNvPr id="2472" name="Google Shape;2472;p21"/>
          <p:cNvGrpSpPr/>
          <p:nvPr/>
        </p:nvGrpSpPr>
        <p:grpSpPr>
          <a:xfrm>
            <a:off x="1624554" y="3994185"/>
            <a:ext cx="375562" cy="48686"/>
            <a:chOff x="10578164" y="275923"/>
            <a:chExt cx="416551" cy="54000"/>
          </a:xfrm>
        </p:grpSpPr>
        <p:sp>
          <p:nvSpPr>
            <p:cNvPr id="2473" name="Google Shape;2473;p21"/>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2474" name="Google Shape;2474;p21"/>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2475" name="Google Shape;2475;p21"/>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grpSp>
        <p:nvGrpSpPr>
          <p:cNvPr id="2476" name="Google Shape;2476;p21"/>
          <p:cNvGrpSpPr/>
          <p:nvPr/>
        </p:nvGrpSpPr>
        <p:grpSpPr>
          <a:xfrm>
            <a:off x="2317340" y="3056971"/>
            <a:ext cx="375562" cy="48686"/>
            <a:chOff x="10578164" y="275923"/>
            <a:chExt cx="416551" cy="54000"/>
          </a:xfrm>
        </p:grpSpPr>
        <p:sp>
          <p:nvSpPr>
            <p:cNvPr id="2477" name="Google Shape;2477;p21"/>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2478" name="Google Shape;2478;p21"/>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2479" name="Google Shape;2479;p21"/>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grpSp>
        <p:nvGrpSpPr>
          <p:cNvPr id="2480" name="Google Shape;2480;p21"/>
          <p:cNvGrpSpPr/>
          <p:nvPr/>
        </p:nvGrpSpPr>
        <p:grpSpPr>
          <a:xfrm>
            <a:off x="2317340" y="3195094"/>
            <a:ext cx="375562" cy="48686"/>
            <a:chOff x="10578164" y="275923"/>
            <a:chExt cx="416551" cy="54000"/>
          </a:xfrm>
        </p:grpSpPr>
        <p:sp>
          <p:nvSpPr>
            <p:cNvPr id="2481" name="Google Shape;2481;p21"/>
            <p:cNvSpPr/>
            <p:nvPr/>
          </p:nvSpPr>
          <p:spPr>
            <a:xfrm>
              <a:off x="10578164"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2482" name="Google Shape;2482;p21"/>
            <p:cNvSpPr/>
            <p:nvPr/>
          </p:nvSpPr>
          <p:spPr>
            <a:xfrm>
              <a:off x="10759440"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2483" name="Google Shape;2483;p21"/>
            <p:cNvSpPr/>
            <p:nvPr/>
          </p:nvSpPr>
          <p:spPr>
            <a:xfrm>
              <a:off x="10940715"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grpSp>
        <p:nvGrpSpPr>
          <p:cNvPr id="2484" name="Google Shape;2484;p21"/>
          <p:cNvGrpSpPr/>
          <p:nvPr/>
        </p:nvGrpSpPr>
        <p:grpSpPr>
          <a:xfrm>
            <a:off x="2317340" y="3333218"/>
            <a:ext cx="375562" cy="48686"/>
            <a:chOff x="10578164" y="275923"/>
            <a:chExt cx="416551" cy="54000"/>
          </a:xfrm>
        </p:grpSpPr>
        <p:sp>
          <p:nvSpPr>
            <p:cNvPr id="2485" name="Google Shape;2485;p21"/>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2486" name="Google Shape;2486;p21"/>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2487" name="Google Shape;2487;p21"/>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grpSp>
        <p:nvGrpSpPr>
          <p:cNvPr id="2498" name="Google Shape;2498;p21"/>
          <p:cNvGrpSpPr/>
          <p:nvPr/>
        </p:nvGrpSpPr>
        <p:grpSpPr>
          <a:xfrm rot="-59870">
            <a:off x="2839696" y="180442"/>
            <a:ext cx="1382695" cy="1382610"/>
            <a:chOff x="3247624" y="213651"/>
            <a:chExt cx="1533709" cy="1533614"/>
          </a:xfrm>
        </p:grpSpPr>
        <p:sp>
          <p:nvSpPr>
            <p:cNvPr id="2499" name="Google Shape;2499;p21"/>
            <p:cNvSpPr/>
            <p:nvPr/>
          </p:nvSpPr>
          <p:spPr>
            <a:xfrm rot="-2642172" flipH="1">
              <a:off x="3472138" y="438179"/>
              <a:ext cx="1084572" cy="1084572"/>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500" name="Google Shape;2500;p21"/>
            <p:cNvSpPr/>
            <p:nvPr/>
          </p:nvSpPr>
          <p:spPr>
            <a:xfrm rot="8157828" flipH="1">
              <a:off x="3472247" y="438165"/>
              <a:ext cx="1084572" cy="1084572"/>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sp>
        <p:nvSpPr>
          <p:cNvPr id="2501" name="Google Shape;2501;p21"/>
          <p:cNvSpPr/>
          <p:nvPr/>
        </p:nvSpPr>
        <p:spPr>
          <a:xfrm>
            <a:off x="3213766" y="554180"/>
            <a:ext cx="634800" cy="6348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2502" name="Google Shape;2502;p21"/>
          <p:cNvSpPr/>
          <p:nvPr/>
        </p:nvSpPr>
        <p:spPr>
          <a:xfrm>
            <a:off x="3370329" y="710744"/>
            <a:ext cx="321900" cy="3219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2503" name="Google Shape;2503;p21"/>
          <p:cNvSpPr/>
          <p:nvPr/>
        </p:nvSpPr>
        <p:spPr>
          <a:xfrm>
            <a:off x="4227637" y="200090"/>
            <a:ext cx="675300" cy="675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2504" name="Google Shape;2504;p21"/>
          <p:cNvSpPr/>
          <p:nvPr/>
        </p:nvSpPr>
        <p:spPr>
          <a:xfrm rot="5400000">
            <a:off x="4227560" y="868603"/>
            <a:ext cx="675300" cy="675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nvGrpSpPr>
          <p:cNvPr id="2505" name="Google Shape;2505;p21"/>
          <p:cNvGrpSpPr/>
          <p:nvPr/>
        </p:nvGrpSpPr>
        <p:grpSpPr>
          <a:xfrm rot="5400000">
            <a:off x="4390940" y="188811"/>
            <a:ext cx="348510" cy="675118"/>
            <a:chOff x="10628069" y="2437255"/>
            <a:chExt cx="369772" cy="748800"/>
          </a:xfrm>
        </p:grpSpPr>
        <p:cxnSp>
          <p:nvCxnSpPr>
            <p:cNvPr id="2506" name="Google Shape;2506;p21"/>
            <p:cNvCxnSpPr/>
            <p:nvPr/>
          </p:nvCxnSpPr>
          <p:spPr>
            <a:xfrm>
              <a:off x="10997841"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507" name="Google Shape;2507;p21"/>
            <p:cNvCxnSpPr/>
            <p:nvPr/>
          </p:nvCxnSpPr>
          <p:spPr>
            <a:xfrm>
              <a:off x="10812955"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508" name="Google Shape;2508;p21"/>
            <p:cNvCxnSpPr/>
            <p:nvPr/>
          </p:nvCxnSpPr>
          <p:spPr>
            <a:xfrm>
              <a:off x="10628069" y="2437255"/>
              <a:ext cx="0" cy="748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2509" name="Google Shape;2509;p21"/>
          <p:cNvGrpSpPr/>
          <p:nvPr/>
        </p:nvGrpSpPr>
        <p:grpSpPr>
          <a:xfrm rot="5400000">
            <a:off x="4397056" y="863429"/>
            <a:ext cx="333386" cy="675118"/>
            <a:chOff x="10628069" y="2437255"/>
            <a:chExt cx="369772" cy="748800"/>
          </a:xfrm>
        </p:grpSpPr>
        <p:cxnSp>
          <p:nvCxnSpPr>
            <p:cNvPr id="2510" name="Google Shape;2510;p21"/>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2511" name="Google Shape;2511;p21"/>
            <p:cNvCxnSpPr/>
            <p:nvPr/>
          </p:nvCxnSpPr>
          <p:spPr>
            <a:xfrm>
              <a:off x="10812955" y="2437255"/>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2512" name="Google Shape;2512;p21"/>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2513" name="Google Shape;2513;p21"/>
          <p:cNvSpPr/>
          <p:nvPr/>
        </p:nvSpPr>
        <p:spPr>
          <a:xfrm rot="10800000" flipH="1">
            <a:off x="4224174" y="198017"/>
            <a:ext cx="1345500" cy="1345500"/>
          </a:xfrm>
          <a:prstGeom prst="arc">
            <a:avLst>
              <a:gd name="adj1" fmla="val 16200000"/>
              <a:gd name="adj2" fmla="val 5378577"/>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514" name="Google Shape;2514;p21"/>
          <p:cNvSpPr/>
          <p:nvPr/>
        </p:nvSpPr>
        <p:spPr>
          <a:xfrm>
            <a:off x="2980960" y="1701574"/>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2515" name="Google Shape;2515;p21"/>
          <p:cNvSpPr/>
          <p:nvPr/>
        </p:nvSpPr>
        <p:spPr>
          <a:xfrm>
            <a:off x="3155483" y="1701574"/>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2516" name="Google Shape;2516;p21"/>
          <p:cNvSpPr/>
          <p:nvPr/>
        </p:nvSpPr>
        <p:spPr>
          <a:xfrm>
            <a:off x="3330005" y="1701574"/>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2517" name="Google Shape;2517;p21"/>
          <p:cNvSpPr/>
          <p:nvPr/>
        </p:nvSpPr>
        <p:spPr>
          <a:xfrm>
            <a:off x="2980960" y="1839697"/>
            <a:ext cx="48900" cy="489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2518" name="Google Shape;2518;p21"/>
          <p:cNvSpPr/>
          <p:nvPr/>
        </p:nvSpPr>
        <p:spPr>
          <a:xfrm>
            <a:off x="3155483" y="1839697"/>
            <a:ext cx="48900" cy="489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2519" name="Google Shape;2519;p21"/>
          <p:cNvSpPr/>
          <p:nvPr/>
        </p:nvSpPr>
        <p:spPr>
          <a:xfrm>
            <a:off x="3330005" y="1839697"/>
            <a:ext cx="48900" cy="489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2520" name="Google Shape;2520;p21"/>
          <p:cNvSpPr/>
          <p:nvPr/>
        </p:nvSpPr>
        <p:spPr>
          <a:xfrm>
            <a:off x="2980960" y="1977821"/>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2521" name="Google Shape;2521;p21"/>
          <p:cNvSpPr/>
          <p:nvPr/>
        </p:nvSpPr>
        <p:spPr>
          <a:xfrm>
            <a:off x="3155483" y="1977821"/>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2522" name="Google Shape;2522;p21"/>
          <p:cNvSpPr/>
          <p:nvPr/>
        </p:nvSpPr>
        <p:spPr>
          <a:xfrm>
            <a:off x="3330005" y="1977821"/>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2523" name="Google Shape;2523;p21"/>
          <p:cNvSpPr/>
          <p:nvPr/>
        </p:nvSpPr>
        <p:spPr>
          <a:xfrm>
            <a:off x="3679050" y="1701574"/>
            <a:ext cx="48900" cy="48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2524" name="Google Shape;2524;p21"/>
          <p:cNvSpPr/>
          <p:nvPr/>
        </p:nvSpPr>
        <p:spPr>
          <a:xfrm>
            <a:off x="3853573" y="1701574"/>
            <a:ext cx="48900" cy="48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2525" name="Google Shape;2525;p21"/>
          <p:cNvSpPr/>
          <p:nvPr/>
        </p:nvSpPr>
        <p:spPr>
          <a:xfrm>
            <a:off x="4028094" y="1701574"/>
            <a:ext cx="48900" cy="48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2526" name="Google Shape;2526;p21"/>
          <p:cNvSpPr/>
          <p:nvPr/>
        </p:nvSpPr>
        <p:spPr>
          <a:xfrm>
            <a:off x="3679050" y="1839697"/>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2527" name="Google Shape;2527;p21"/>
          <p:cNvSpPr/>
          <p:nvPr/>
        </p:nvSpPr>
        <p:spPr>
          <a:xfrm>
            <a:off x="3853573" y="1839697"/>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2528" name="Google Shape;2528;p21"/>
          <p:cNvSpPr/>
          <p:nvPr/>
        </p:nvSpPr>
        <p:spPr>
          <a:xfrm>
            <a:off x="4028094" y="1839697"/>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2529" name="Google Shape;2529;p21"/>
          <p:cNvSpPr/>
          <p:nvPr/>
        </p:nvSpPr>
        <p:spPr>
          <a:xfrm>
            <a:off x="3679050" y="1977821"/>
            <a:ext cx="48900" cy="48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2530" name="Google Shape;2530;p21"/>
          <p:cNvSpPr/>
          <p:nvPr/>
        </p:nvSpPr>
        <p:spPr>
          <a:xfrm>
            <a:off x="3853573" y="1977821"/>
            <a:ext cx="48900" cy="48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2531" name="Google Shape;2531;p21"/>
          <p:cNvSpPr/>
          <p:nvPr/>
        </p:nvSpPr>
        <p:spPr>
          <a:xfrm>
            <a:off x="4028094" y="1977821"/>
            <a:ext cx="48900" cy="48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2532" name="Google Shape;2532;p21"/>
          <p:cNvSpPr/>
          <p:nvPr/>
        </p:nvSpPr>
        <p:spPr>
          <a:xfrm>
            <a:off x="3504528" y="1690003"/>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2533" name="Google Shape;2533;p21"/>
          <p:cNvSpPr/>
          <p:nvPr/>
        </p:nvSpPr>
        <p:spPr>
          <a:xfrm>
            <a:off x="3504528" y="1853436"/>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2534" name="Google Shape;2534;p21"/>
          <p:cNvSpPr/>
          <p:nvPr/>
        </p:nvSpPr>
        <p:spPr>
          <a:xfrm>
            <a:off x="3504528" y="1999514"/>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nvGrpSpPr>
          <p:cNvPr id="2535" name="Google Shape;2535;p21"/>
          <p:cNvGrpSpPr/>
          <p:nvPr/>
        </p:nvGrpSpPr>
        <p:grpSpPr>
          <a:xfrm rot="5400000">
            <a:off x="2883082" y="2143066"/>
            <a:ext cx="663186" cy="770815"/>
            <a:chOff x="10628069" y="2437255"/>
            <a:chExt cx="369772" cy="748800"/>
          </a:xfrm>
        </p:grpSpPr>
        <p:cxnSp>
          <p:nvCxnSpPr>
            <p:cNvPr id="2536" name="Google Shape;2536;p21"/>
            <p:cNvCxnSpPr/>
            <p:nvPr/>
          </p:nvCxnSpPr>
          <p:spPr>
            <a:xfrm>
              <a:off x="10997841"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537" name="Google Shape;2537;p21"/>
            <p:cNvCxnSpPr/>
            <p:nvPr/>
          </p:nvCxnSpPr>
          <p:spPr>
            <a:xfrm>
              <a:off x="10812955"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538" name="Google Shape;2538;p21"/>
            <p:cNvCxnSpPr/>
            <p:nvPr/>
          </p:nvCxnSpPr>
          <p:spPr>
            <a:xfrm>
              <a:off x="10628069" y="2437255"/>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2539" name="Google Shape;2539;p21"/>
          <p:cNvSpPr/>
          <p:nvPr/>
        </p:nvSpPr>
        <p:spPr>
          <a:xfrm rot="5400000">
            <a:off x="3523203" y="2194876"/>
            <a:ext cx="675300" cy="675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2540" name="Google Shape;2540;p21"/>
          <p:cNvSpPr/>
          <p:nvPr/>
        </p:nvSpPr>
        <p:spPr>
          <a:xfrm>
            <a:off x="3704689" y="2376285"/>
            <a:ext cx="312300" cy="3123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2541" name="Google Shape;2541;p21"/>
          <p:cNvSpPr/>
          <p:nvPr/>
        </p:nvSpPr>
        <p:spPr>
          <a:xfrm>
            <a:off x="140208" y="4223697"/>
            <a:ext cx="675300" cy="6753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2542" name="Google Shape;2542;p21"/>
          <p:cNvSpPr/>
          <p:nvPr/>
        </p:nvSpPr>
        <p:spPr>
          <a:xfrm rot="-5400000">
            <a:off x="828655" y="4207918"/>
            <a:ext cx="675300" cy="6753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nvGrpSpPr>
          <p:cNvPr id="2543" name="Google Shape;2543;p21"/>
          <p:cNvGrpSpPr/>
          <p:nvPr/>
        </p:nvGrpSpPr>
        <p:grpSpPr>
          <a:xfrm>
            <a:off x="311640" y="4212632"/>
            <a:ext cx="1017961" cy="675118"/>
            <a:chOff x="10624861" y="3933984"/>
            <a:chExt cx="1115330" cy="748800"/>
          </a:xfrm>
        </p:grpSpPr>
        <p:cxnSp>
          <p:nvCxnSpPr>
            <p:cNvPr id="2544" name="Google Shape;2544;p21"/>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545" name="Google Shape;2545;p21"/>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546" name="Google Shape;2546;p21"/>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547" name="Google Shape;2547;p21"/>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548" name="Google Shape;2548;p21"/>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549" name="Google Shape;2549;p21"/>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550" name="Google Shape;2550;p21"/>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2551" name="Google Shape;2551;p21"/>
          <p:cNvGrpSpPr/>
          <p:nvPr/>
        </p:nvGrpSpPr>
        <p:grpSpPr>
          <a:xfrm rot="-5400000" flipH="1">
            <a:off x="4395734" y="360537"/>
            <a:ext cx="1012677" cy="1012677"/>
            <a:chOff x="6214949" y="2511699"/>
            <a:chExt cx="1123200" cy="1123200"/>
          </a:xfrm>
        </p:grpSpPr>
        <p:sp>
          <p:nvSpPr>
            <p:cNvPr id="2552" name="Google Shape;2552;p21"/>
            <p:cNvSpPr/>
            <p:nvPr/>
          </p:nvSpPr>
          <p:spPr>
            <a:xfrm rot="-5400000" flipH="1">
              <a:off x="6402149" y="2698899"/>
              <a:ext cx="748800" cy="7488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553" name="Google Shape;2553;p21"/>
            <p:cNvSpPr/>
            <p:nvPr/>
          </p:nvSpPr>
          <p:spPr>
            <a:xfrm rot="-5400000" flipH="1">
              <a:off x="6589349" y="2886099"/>
              <a:ext cx="374400" cy="374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554" name="Google Shape;2554;p21"/>
            <p:cNvSpPr/>
            <p:nvPr/>
          </p:nvSpPr>
          <p:spPr>
            <a:xfrm rot="-5400000" flipH="1">
              <a:off x="6214949" y="2511699"/>
              <a:ext cx="1123200" cy="1123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GB" sz="1800">
                  <a:latin typeface="Calibri" panose="020F0502020204030204"/>
                  <a:ea typeface="Calibri" panose="020F0502020204030204"/>
                  <a:cs typeface="Calibri" panose="020F0502020204030204"/>
                  <a:sym typeface="Calibri" panose="020F0502020204030204"/>
                </a:rPr>
                <a:t>		</a:t>
              </a: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194" name="Group 193"/>
          <p:cNvGrpSpPr/>
          <p:nvPr userDrawn="1"/>
        </p:nvGrpSpPr>
        <p:grpSpPr>
          <a:xfrm>
            <a:off x="2146008" y="1026543"/>
            <a:ext cx="674830" cy="309999"/>
            <a:chOff x="11184673" y="2647468"/>
            <a:chExt cx="748937" cy="369772"/>
          </a:xfrm>
        </p:grpSpPr>
        <p:cxnSp>
          <p:nvCxnSpPr>
            <p:cNvPr id="195" name="Straight Connector 194"/>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100 DO NOT REMOVE · SlidesMania">
  <p:cSld name="CUSTOM_20">
    <p:spTree>
      <p:nvGrpSpPr>
        <p:cNvPr id="1" name="Shape 2815"/>
        <p:cNvGrpSpPr/>
        <p:nvPr/>
      </p:nvGrpSpPr>
      <p:grpSpPr>
        <a:xfrm>
          <a:off x="0" y="0"/>
          <a:ext cx="0" cy="0"/>
          <a:chOff x="0" y="0"/>
          <a:chExt cx="0" cy="0"/>
        </a:xfrm>
      </p:grpSpPr>
      <p:grpSp>
        <p:nvGrpSpPr>
          <p:cNvPr id="2816" name="Google Shape;2816;p23"/>
          <p:cNvGrpSpPr/>
          <p:nvPr/>
        </p:nvGrpSpPr>
        <p:grpSpPr>
          <a:xfrm>
            <a:off x="0" y="0"/>
            <a:ext cx="12192000" cy="6858000"/>
            <a:chOff x="0" y="0"/>
            <a:chExt cx="12192000" cy="6858000"/>
          </a:xfrm>
        </p:grpSpPr>
        <p:sp>
          <p:nvSpPr>
            <p:cNvPr id="2817" name="Google Shape;2817;p23"/>
            <p:cNvSpPr/>
            <p:nvPr/>
          </p:nvSpPr>
          <p:spPr>
            <a:xfrm>
              <a:off x="0" y="0"/>
              <a:ext cx="12192000" cy="685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23"/>
            <p:cNvSpPr txBox="1"/>
            <p:nvPr/>
          </p:nvSpPr>
          <p:spPr>
            <a:xfrm>
              <a:off x="463500" y="2858061"/>
              <a:ext cx="8956500" cy="2442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3600" b="1">
                  <a:solidFill>
                    <a:srgbClr val="3F3F3F"/>
                  </a:solidFill>
                  <a:latin typeface="Poppins" panose="00000500000000000000"/>
                  <a:ea typeface="Poppins" panose="00000500000000000000"/>
                  <a:cs typeface="Poppins" panose="00000500000000000000"/>
                  <a:sym typeface="Poppins" panose="00000500000000000000"/>
                </a:rPr>
                <a:t>Free </a:t>
              </a:r>
              <a:r>
                <a:rPr lang="en-GB" sz="3600">
                  <a:solidFill>
                    <a:srgbClr val="3F3F3F"/>
                  </a:solidFill>
                  <a:latin typeface="Poppins" panose="00000500000000000000"/>
                  <a:ea typeface="Poppins" panose="00000500000000000000"/>
                  <a:cs typeface="Poppins" panose="00000500000000000000"/>
                  <a:sym typeface="Poppins" panose="00000500000000000000"/>
                </a:rPr>
                <a:t>themes and templates for </a:t>
              </a:r>
              <a:r>
                <a:rPr lang="en-GB" sz="3600" b="1">
                  <a:solidFill>
                    <a:srgbClr val="3F3F3F"/>
                  </a:solidFill>
                  <a:latin typeface="Poppins" panose="00000500000000000000"/>
                  <a:ea typeface="Poppins" panose="00000500000000000000"/>
                  <a:cs typeface="Poppins" panose="00000500000000000000"/>
                  <a:sym typeface="Poppins" panose="00000500000000000000"/>
                </a:rPr>
                <a:t>Google Slides</a:t>
              </a:r>
              <a:r>
                <a:rPr lang="en-GB" sz="3600">
                  <a:solidFill>
                    <a:srgbClr val="3F3F3F"/>
                  </a:solidFill>
                  <a:latin typeface="Poppins" panose="00000500000000000000"/>
                  <a:ea typeface="Poppins" panose="00000500000000000000"/>
                  <a:cs typeface="Poppins" panose="00000500000000000000"/>
                  <a:sym typeface="Poppins" panose="00000500000000000000"/>
                </a:rPr>
                <a:t> or </a:t>
              </a:r>
              <a:r>
                <a:rPr lang="en-GB" sz="3600" b="1">
                  <a:solidFill>
                    <a:srgbClr val="3F3F3F"/>
                  </a:solidFill>
                  <a:latin typeface="Poppins" panose="00000500000000000000"/>
                  <a:ea typeface="Poppins" panose="00000500000000000000"/>
                  <a:cs typeface="Poppins" panose="00000500000000000000"/>
                  <a:sym typeface="Poppins" panose="00000500000000000000"/>
                </a:rPr>
                <a:t>PowerPoint</a:t>
              </a:r>
              <a:endParaRPr sz="3600" b="1">
                <a:solidFill>
                  <a:srgbClr val="3F3F3F"/>
                </a:solidFill>
                <a:latin typeface="Poppins" panose="00000500000000000000"/>
                <a:ea typeface="Poppins" panose="00000500000000000000"/>
                <a:cs typeface="Poppins" panose="00000500000000000000"/>
                <a:sym typeface="Poppins" panose="00000500000000000000"/>
              </a:endParaRPr>
            </a:p>
            <a:p>
              <a:pPr marL="0" marR="0" lvl="0" indent="0" algn="l" rtl="0">
                <a:spcBef>
                  <a:spcPts val="0"/>
                </a:spcBef>
                <a:spcAft>
                  <a:spcPts val="0"/>
                </a:spcAft>
                <a:buNone/>
              </a:pPr>
              <a:endParaRPr sz="3600" b="1">
                <a:solidFill>
                  <a:srgbClr val="3F3F3F"/>
                </a:solidFill>
                <a:latin typeface="Poppins" panose="00000500000000000000"/>
                <a:ea typeface="Poppins" panose="00000500000000000000"/>
                <a:cs typeface="Poppins" panose="00000500000000000000"/>
                <a:sym typeface="Poppins" panose="00000500000000000000"/>
              </a:endParaRPr>
            </a:p>
            <a:p>
              <a:pPr marL="0" marR="0" lvl="0" indent="0" algn="l" rtl="0">
                <a:spcBef>
                  <a:spcPts val="0"/>
                </a:spcBef>
                <a:spcAft>
                  <a:spcPts val="0"/>
                </a:spcAft>
                <a:buNone/>
              </a:pPr>
              <a:endParaRPr sz="3600" b="1">
                <a:solidFill>
                  <a:srgbClr val="3F3F3F"/>
                </a:solidFill>
                <a:latin typeface="Poppins" panose="00000500000000000000"/>
                <a:ea typeface="Poppins" panose="00000500000000000000"/>
                <a:cs typeface="Poppins" panose="00000500000000000000"/>
                <a:sym typeface="Poppins" panose="00000500000000000000"/>
              </a:endParaRPr>
            </a:p>
            <a:p>
              <a:pPr marL="0" marR="0" lvl="0" indent="0" algn="l" rtl="0">
                <a:spcBef>
                  <a:spcPts val="0"/>
                </a:spcBef>
                <a:spcAft>
                  <a:spcPts val="0"/>
                </a:spcAft>
                <a:buNone/>
              </a:pPr>
              <a:r>
                <a:rPr lang="en-GB" sz="3000" b="1">
                  <a:solidFill>
                    <a:srgbClr val="FFCB25"/>
                  </a:solidFill>
                  <a:latin typeface="Poppins" panose="00000500000000000000"/>
                  <a:ea typeface="Poppins" panose="00000500000000000000"/>
                  <a:cs typeface="Poppins" panose="00000500000000000000"/>
                  <a:sym typeface="Poppins" panose="00000500000000000000"/>
                </a:rPr>
                <a:t>NOT to be sold as is or modified!</a:t>
              </a:r>
              <a:endParaRPr sz="3000" b="1">
                <a:solidFill>
                  <a:srgbClr val="FFCB25"/>
                </a:solidFill>
                <a:latin typeface="Poppins" panose="00000500000000000000"/>
                <a:ea typeface="Poppins" panose="00000500000000000000"/>
                <a:cs typeface="Poppins" panose="00000500000000000000"/>
                <a:sym typeface="Poppins" panose="00000500000000000000"/>
              </a:endParaRPr>
            </a:p>
            <a:p>
              <a:pPr marL="0" lvl="0" indent="0" algn="l" rtl="0">
                <a:spcBef>
                  <a:spcPts val="0"/>
                </a:spcBef>
                <a:spcAft>
                  <a:spcPts val="0"/>
                </a:spcAft>
                <a:buNone/>
              </a:pPr>
              <a:r>
                <a:rPr lang="en-GB" sz="2700">
                  <a:solidFill>
                    <a:srgbClr val="3F3F3F"/>
                  </a:solidFill>
                  <a:latin typeface="Poppins" panose="00000500000000000000"/>
                  <a:ea typeface="Poppins" panose="00000500000000000000"/>
                  <a:cs typeface="Poppins" panose="00000500000000000000"/>
                  <a:sym typeface="Poppins" panose="00000500000000000000"/>
                </a:rPr>
                <a:t>Read </a:t>
              </a:r>
              <a:r>
                <a:rPr lang="en-GB" sz="2700" u="sng">
                  <a:solidFill>
                    <a:srgbClr val="3F3F3F"/>
                  </a:solidFill>
                  <a:latin typeface="Poppins" panose="00000500000000000000"/>
                  <a:ea typeface="Poppins" panose="00000500000000000000"/>
                  <a:cs typeface="Poppins" panose="00000500000000000000"/>
                  <a:sym typeface="Poppins" panose="00000500000000000000"/>
                  <a:hlinkClick r:id="rId2"/>
                </a:rPr>
                <a:t>FAQ</a:t>
              </a:r>
              <a:r>
                <a:rPr lang="en-GB" sz="4400" b="1">
                  <a:solidFill>
                    <a:srgbClr val="FFCB25"/>
                  </a:solidFill>
                  <a:latin typeface="Poppins" panose="00000500000000000000"/>
                  <a:ea typeface="Poppins" panose="00000500000000000000"/>
                  <a:cs typeface="Poppins" panose="00000500000000000000"/>
                  <a:sym typeface="Poppins" panose="00000500000000000000"/>
                </a:rPr>
                <a:t> </a:t>
              </a:r>
              <a:r>
                <a:rPr lang="en-GB" sz="2700">
                  <a:solidFill>
                    <a:srgbClr val="3F3F3F"/>
                  </a:solidFill>
                  <a:latin typeface="Poppins" panose="00000500000000000000"/>
                  <a:ea typeface="Poppins" panose="00000500000000000000"/>
                  <a:cs typeface="Poppins" panose="00000500000000000000"/>
                  <a:sym typeface="Poppins" panose="00000500000000000000"/>
                </a:rPr>
                <a:t>on slidesmania.com</a:t>
              </a:r>
              <a:endParaRPr sz="2700">
                <a:solidFill>
                  <a:srgbClr val="3F3F3F"/>
                </a:solidFill>
                <a:latin typeface="Poppins" panose="00000500000000000000"/>
                <a:ea typeface="Poppins" panose="00000500000000000000"/>
                <a:cs typeface="Poppins" panose="00000500000000000000"/>
                <a:sym typeface="Poppins" panose="00000500000000000000"/>
              </a:endParaRPr>
            </a:p>
            <a:p>
              <a:pPr marL="0" lvl="0" indent="0" algn="l" rtl="0">
                <a:spcBef>
                  <a:spcPts val="0"/>
                </a:spcBef>
                <a:spcAft>
                  <a:spcPts val="0"/>
                </a:spcAft>
                <a:buNone/>
              </a:pPr>
              <a:r>
                <a:rPr lang="en-GB" sz="2000">
                  <a:solidFill>
                    <a:srgbClr val="3F3F3F"/>
                  </a:solidFill>
                  <a:latin typeface="Poppins" panose="00000500000000000000"/>
                  <a:ea typeface="Poppins" panose="00000500000000000000"/>
                  <a:cs typeface="Poppins" panose="00000500000000000000"/>
                  <a:sym typeface="Poppins" panose="00000500000000000000"/>
                </a:rPr>
                <a:t>Do not remove the slidesmania.com text on the sides.</a:t>
              </a:r>
              <a:endParaRPr sz="2000">
                <a:solidFill>
                  <a:srgbClr val="3F3F3F"/>
                </a:solidFill>
                <a:latin typeface="Poppins" panose="00000500000000000000"/>
                <a:ea typeface="Poppins" panose="00000500000000000000"/>
                <a:cs typeface="Poppins" panose="00000500000000000000"/>
                <a:sym typeface="Poppins" panose="00000500000000000000"/>
              </a:endParaRPr>
            </a:p>
          </p:txBody>
        </p:sp>
        <p:cxnSp>
          <p:nvCxnSpPr>
            <p:cNvPr id="2819" name="Google Shape;2819;p23"/>
            <p:cNvCxnSpPr/>
            <p:nvPr/>
          </p:nvCxnSpPr>
          <p:spPr>
            <a:xfrm>
              <a:off x="10423367" y="5688858"/>
              <a:ext cx="1495200" cy="12900"/>
            </a:xfrm>
            <a:prstGeom prst="straightConnector1">
              <a:avLst/>
            </a:prstGeom>
            <a:noFill/>
            <a:ln w="38100" cap="flat" cmpd="sng">
              <a:solidFill>
                <a:srgbClr val="FFCB25"/>
              </a:solidFill>
              <a:prstDash val="solid"/>
              <a:round/>
              <a:headEnd type="none" w="med" len="med"/>
              <a:tailEnd type="none" w="med" len="med"/>
            </a:ln>
          </p:spPr>
        </p:cxnSp>
        <p:pic>
          <p:nvPicPr>
            <p:cNvPr id="2820" name="Google Shape;2820;p23">
              <a:hlinkClick r:id="rId3"/>
            </p:cNvPr>
            <p:cNvPicPr preferRelativeResize="0"/>
            <p:nvPr/>
          </p:nvPicPr>
          <p:blipFill>
            <a:blip r:embed="rId4"/>
            <a:stretch>
              <a:fillRect/>
            </a:stretch>
          </p:blipFill>
          <p:spPr>
            <a:xfrm>
              <a:off x="8982558" y="5912306"/>
              <a:ext cx="713232" cy="637863"/>
            </a:xfrm>
            <a:prstGeom prst="rect">
              <a:avLst/>
            </a:prstGeom>
            <a:noFill/>
            <a:ln>
              <a:noFill/>
            </a:ln>
          </p:spPr>
        </p:pic>
        <p:pic>
          <p:nvPicPr>
            <p:cNvPr id="2821" name="Google Shape;2821;p23">
              <a:hlinkClick r:id="rId5"/>
            </p:cNvPr>
            <p:cNvPicPr preferRelativeResize="0"/>
            <p:nvPr/>
          </p:nvPicPr>
          <p:blipFill>
            <a:blip r:embed="rId6"/>
            <a:stretch>
              <a:fillRect/>
            </a:stretch>
          </p:blipFill>
          <p:spPr>
            <a:xfrm>
              <a:off x="9764428" y="5916798"/>
              <a:ext cx="708660" cy="628879"/>
            </a:xfrm>
            <a:prstGeom prst="rect">
              <a:avLst/>
            </a:prstGeom>
            <a:noFill/>
            <a:ln>
              <a:noFill/>
            </a:ln>
          </p:spPr>
        </p:pic>
        <p:pic>
          <p:nvPicPr>
            <p:cNvPr id="2822" name="Google Shape;2822;p23">
              <a:hlinkClick r:id="rId7"/>
            </p:cNvPr>
            <p:cNvPicPr preferRelativeResize="0"/>
            <p:nvPr/>
          </p:nvPicPr>
          <p:blipFill>
            <a:blip r:embed="rId8"/>
            <a:stretch>
              <a:fillRect/>
            </a:stretch>
          </p:blipFill>
          <p:spPr>
            <a:xfrm>
              <a:off x="10541715" y="5905569"/>
              <a:ext cx="612648" cy="624387"/>
            </a:xfrm>
            <a:prstGeom prst="rect">
              <a:avLst/>
            </a:prstGeom>
            <a:noFill/>
            <a:ln>
              <a:noFill/>
            </a:ln>
          </p:spPr>
        </p:pic>
        <p:pic>
          <p:nvPicPr>
            <p:cNvPr id="2823" name="Google Shape;2823;p23">
              <a:hlinkClick r:id="rId9"/>
            </p:cNvPr>
            <p:cNvPicPr preferRelativeResize="0"/>
            <p:nvPr/>
          </p:nvPicPr>
          <p:blipFill>
            <a:blip r:embed="rId10"/>
            <a:stretch>
              <a:fillRect/>
            </a:stretch>
          </p:blipFill>
          <p:spPr>
            <a:xfrm>
              <a:off x="11219049" y="5916799"/>
              <a:ext cx="699516" cy="601927"/>
            </a:xfrm>
            <a:prstGeom prst="rect">
              <a:avLst/>
            </a:prstGeom>
            <a:noFill/>
            <a:ln>
              <a:noFill/>
            </a:ln>
          </p:spPr>
        </p:pic>
        <p:sp>
          <p:nvSpPr>
            <p:cNvPr id="2824" name="Google Shape;2824;p23"/>
            <p:cNvSpPr txBox="1"/>
            <p:nvPr/>
          </p:nvSpPr>
          <p:spPr>
            <a:xfrm>
              <a:off x="7072500" y="4813375"/>
              <a:ext cx="4915500" cy="1001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GB" sz="2400" b="1">
                  <a:solidFill>
                    <a:srgbClr val="252525"/>
                  </a:solidFill>
                  <a:latin typeface="Homemade Apple" panose="02000000000000000000"/>
                  <a:ea typeface="Homemade Apple" panose="02000000000000000000"/>
                  <a:cs typeface="Homemade Apple" panose="02000000000000000000"/>
                  <a:sym typeface="Homemade Apple" panose="02000000000000000000"/>
                </a:rPr>
                <a:t>Sharing is caring!</a:t>
              </a:r>
              <a:endParaRPr sz="2400" b="1">
                <a:solidFill>
                  <a:srgbClr val="252525"/>
                </a:solidFill>
                <a:latin typeface="Homemade Apple" panose="02000000000000000000"/>
                <a:ea typeface="Homemade Apple" panose="02000000000000000000"/>
                <a:cs typeface="Homemade Apple" panose="02000000000000000000"/>
                <a:sym typeface="Homemade Apple" panose="02000000000000000000"/>
              </a:endParaRPr>
            </a:p>
          </p:txBody>
        </p:sp>
      </p:grpSp>
      <p:pic>
        <p:nvPicPr>
          <p:cNvPr id="2825" name="Google Shape;2825;p23"/>
          <p:cNvPicPr preferRelativeResize="0"/>
          <p:nvPr/>
        </p:nvPicPr>
        <p:blipFill rotWithShape="1">
          <a:blip r:embed="rId11"/>
          <a:srcRect t="16256" b="20906"/>
          <a:stretch>
            <a:fillRect/>
          </a:stretch>
        </p:blipFill>
        <p:spPr>
          <a:xfrm>
            <a:off x="125075" y="493725"/>
            <a:ext cx="8239800" cy="2071125"/>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p:spPr>
        <p:txBody>
          <a:bodyPr/>
          <a:lstStyle/>
          <a:p>
            <a:fld id="{82F288E0-7875-42C4-84C8-98DBBD3BF4D2}" type="datetimeFigureOut">
              <a:rPr lang="zh-CN" altLang="en-US" smtClean="0"/>
              <a:t>2021/11/19</a:t>
            </a:fld>
            <a:endParaRPr lang="zh-CN" altLang="en-US"/>
          </a:p>
        </p:txBody>
      </p:sp>
      <p:sp>
        <p:nvSpPr>
          <p:cNvPr id="3" name="页脚占位符 2"/>
          <p:cNvSpPr>
            <a:spLocks noGrp="1"/>
          </p:cNvSpPr>
          <p:nvPr>
            <p:ph type="ftr" sz="quarter" idx="11"/>
          </p:nvPr>
        </p:nvSpPr>
        <p:spPr>
          <a:xfrm>
            <a:off x="4038600" y="6356350"/>
            <a:ext cx="4114800" cy="365125"/>
          </a:xfrm>
        </p:spPr>
        <p:txBody>
          <a:bodyPr/>
          <a:lstStyle/>
          <a:p>
            <a:endParaRPr lang="zh-CN" altLang="en-US"/>
          </a:p>
        </p:txBody>
      </p:sp>
      <p:sp>
        <p:nvSpPr>
          <p:cNvPr id="4" name="灯片编号占位符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a:xfrm>
            <a:off x="838200" y="6356350"/>
            <a:ext cx="2743200" cy="365125"/>
          </a:xfrm>
        </p:spPr>
        <p:txBody>
          <a:bodyPr/>
          <a:lstStyle/>
          <a:p>
            <a:fld id="{A10BB641-C0E3-428F-B829-526EDEF6B9FD}" type="datetimeFigureOut">
              <a:rPr lang="zh-CN" altLang="en-US" smtClean="0"/>
              <a:t>2021/11/19</a:t>
            </a:fld>
            <a:endParaRPr lang="zh-CN" altLang="en-US"/>
          </a:p>
        </p:txBody>
      </p:sp>
      <p:sp>
        <p:nvSpPr>
          <p:cNvPr id="5" name="页脚占位符 4"/>
          <p:cNvSpPr>
            <a:spLocks noGrp="1"/>
          </p:cNvSpPr>
          <p:nvPr>
            <p:ph type="ftr" sz="quarter" idx="11"/>
          </p:nvPr>
        </p:nvSpPr>
        <p:spPr>
          <a:xfrm>
            <a:off x="4038600" y="6356350"/>
            <a:ext cx="4114800" cy="365125"/>
          </a:xfrm>
        </p:spPr>
        <p:txBody>
          <a:bodyPr/>
          <a:lstStyle/>
          <a:p>
            <a:endParaRPr lang="zh-CN" altLang="en-US"/>
          </a:p>
        </p:txBody>
      </p:sp>
      <p:sp>
        <p:nvSpPr>
          <p:cNvPr id="6" name="灯片编号占位符 5"/>
          <p:cNvSpPr>
            <a:spLocks noGrp="1"/>
          </p:cNvSpPr>
          <p:nvPr>
            <p:ph type="sldNum" sz="quarter" idx="12"/>
          </p:nvPr>
        </p:nvSpPr>
        <p:spPr/>
        <p:txBody>
          <a:bodyPr/>
          <a:lstStyle/>
          <a:p>
            <a:fld id="{6F62D360-6AC2-400D-ACAD-A77235E257FD}" type="slidenum">
              <a:rPr lang="zh-CN" altLang="en-US" smtClean="0"/>
              <a:t>‹#›</a:t>
            </a:fld>
            <a:endParaRPr lang="zh-CN" alt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p:spPr>
        <p:txBody>
          <a:bodyPr/>
          <a:lstStyle/>
          <a:p>
            <a:fld id="{A10BB641-C0E3-428F-B829-526EDEF6B9FD}" type="datetimeFigureOut">
              <a:rPr lang="zh-CN" altLang="en-US" smtClean="0"/>
              <a:t>2021/11/19</a:t>
            </a:fld>
            <a:endParaRPr lang="zh-CN" altLang="en-US"/>
          </a:p>
        </p:txBody>
      </p:sp>
      <p:sp>
        <p:nvSpPr>
          <p:cNvPr id="5" name="页脚占位符 4"/>
          <p:cNvSpPr>
            <a:spLocks noGrp="1"/>
          </p:cNvSpPr>
          <p:nvPr>
            <p:ph type="ftr" sz="quarter" idx="11"/>
          </p:nvPr>
        </p:nvSpPr>
        <p:spPr>
          <a:xfrm>
            <a:off x="4038600" y="6356350"/>
            <a:ext cx="4114800" cy="365125"/>
          </a:xfrm>
        </p:spPr>
        <p:txBody>
          <a:bodyPr/>
          <a:lstStyle/>
          <a:p>
            <a:endParaRPr lang="zh-CN" altLang="en-US"/>
          </a:p>
        </p:txBody>
      </p:sp>
      <p:sp>
        <p:nvSpPr>
          <p:cNvPr id="6" name="灯片编号占位符 5"/>
          <p:cNvSpPr>
            <a:spLocks noGrp="1"/>
          </p:cNvSpPr>
          <p:nvPr>
            <p:ph type="sldNum" sz="quarter" idx="12"/>
          </p:nvPr>
        </p:nvSpPr>
        <p:spPr/>
        <p:txBody>
          <a:bodyPr/>
          <a:lstStyle/>
          <a:p>
            <a:fld id="{6F62D360-6AC2-400D-ACAD-A77235E257FD}" type="slidenum">
              <a:rPr lang="zh-CN" altLang="en-US" smtClean="0"/>
              <a:t>‹#›</a:t>
            </a:fld>
            <a:endParaRPr lang="zh-CN" alt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Subtitle">
  <p:cSld name="Subtitle">
    <p:spTree>
      <p:nvGrpSpPr>
        <p:cNvPr id="1" name="Shape 13"/>
        <p:cNvGrpSpPr/>
        <p:nvPr/>
      </p:nvGrpSpPr>
      <p:grpSpPr>
        <a:xfrm>
          <a:off x="0" y="0"/>
          <a:ext cx="0" cy="0"/>
          <a:chOff x="0" y="0"/>
          <a:chExt cx="0" cy="0"/>
        </a:xfrm>
      </p:grpSpPr>
      <p:sp>
        <p:nvSpPr>
          <p:cNvPr id="14" name="Google Shape;14;p3"/>
          <p:cNvSpPr/>
          <p:nvPr/>
        </p:nvSpPr>
        <p:spPr>
          <a:xfrm rot="10800000">
            <a:off x="-200" y="4109600"/>
            <a:ext cx="12192000" cy="9168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15" name="Google Shape;15;p3"/>
          <p:cNvSpPr/>
          <p:nvPr/>
        </p:nvSpPr>
        <p:spPr>
          <a:xfrm flipH="1">
            <a:off x="-200" y="0"/>
            <a:ext cx="12192000" cy="4109600"/>
          </a:xfrm>
          <a:prstGeom prst="rect">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16" name="Google Shape;16;p3"/>
          <p:cNvSpPr txBox="1">
            <a:spLocks noGrp="1"/>
          </p:cNvSpPr>
          <p:nvPr>
            <p:ph type="ctrTitle"/>
          </p:nvPr>
        </p:nvSpPr>
        <p:spPr>
          <a:xfrm>
            <a:off x="914400" y="2543545"/>
            <a:ext cx="6677600" cy="13936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4800"/>
              <a:buNone/>
              <a:defRPr sz="6400">
                <a:solidFill>
                  <a:schemeClr val="lt1"/>
                </a:solidFill>
              </a:defRPr>
            </a:lvl1pPr>
            <a:lvl2pPr lvl="1" rtl="0">
              <a:spcBef>
                <a:spcPts val="0"/>
              </a:spcBef>
              <a:spcAft>
                <a:spcPts val="0"/>
              </a:spcAft>
              <a:buClr>
                <a:schemeClr val="lt1"/>
              </a:buClr>
              <a:buSzPts val="4800"/>
              <a:buNone/>
              <a:defRPr sz="6400">
                <a:solidFill>
                  <a:schemeClr val="lt1"/>
                </a:solidFill>
              </a:defRPr>
            </a:lvl2pPr>
            <a:lvl3pPr lvl="2" rtl="0">
              <a:spcBef>
                <a:spcPts val="0"/>
              </a:spcBef>
              <a:spcAft>
                <a:spcPts val="0"/>
              </a:spcAft>
              <a:buClr>
                <a:schemeClr val="lt1"/>
              </a:buClr>
              <a:buSzPts val="4800"/>
              <a:buNone/>
              <a:defRPr sz="6400">
                <a:solidFill>
                  <a:schemeClr val="lt1"/>
                </a:solidFill>
              </a:defRPr>
            </a:lvl3pPr>
            <a:lvl4pPr lvl="3" rtl="0">
              <a:spcBef>
                <a:spcPts val="0"/>
              </a:spcBef>
              <a:spcAft>
                <a:spcPts val="0"/>
              </a:spcAft>
              <a:buClr>
                <a:schemeClr val="lt1"/>
              </a:buClr>
              <a:buSzPts val="4800"/>
              <a:buNone/>
              <a:defRPr sz="6400">
                <a:solidFill>
                  <a:schemeClr val="lt1"/>
                </a:solidFill>
              </a:defRPr>
            </a:lvl4pPr>
            <a:lvl5pPr lvl="4" rtl="0">
              <a:spcBef>
                <a:spcPts val="0"/>
              </a:spcBef>
              <a:spcAft>
                <a:spcPts val="0"/>
              </a:spcAft>
              <a:buClr>
                <a:schemeClr val="lt1"/>
              </a:buClr>
              <a:buSzPts val="4800"/>
              <a:buNone/>
              <a:defRPr sz="6400">
                <a:solidFill>
                  <a:schemeClr val="lt1"/>
                </a:solidFill>
              </a:defRPr>
            </a:lvl5pPr>
            <a:lvl6pPr lvl="5" rtl="0">
              <a:spcBef>
                <a:spcPts val="0"/>
              </a:spcBef>
              <a:spcAft>
                <a:spcPts val="0"/>
              </a:spcAft>
              <a:buClr>
                <a:schemeClr val="lt1"/>
              </a:buClr>
              <a:buSzPts val="4800"/>
              <a:buNone/>
              <a:defRPr sz="6400">
                <a:solidFill>
                  <a:schemeClr val="lt1"/>
                </a:solidFill>
              </a:defRPr>
            </a:lvl6pPr>
            <a:lvl7pPr lvl="6" rtl="0">
              <a:spcBef>
                <a:spcPts val="0"/>
              </a:spcBef>
              <a:spcAft>
                <a:spcPts val="0"/>
              </a:spcAft>
              <a:buClr>
                <a:schemeClr val="lt1"/>
              </a:buClr>
              <a:buSzPts val="4800"/>
              <a:buNone/>
              <a:defRPr sz="6400">
                <a:solidFill>
                  <a:schemeClr val="lt1"/>
                </a:solidFill>
              </a:defRPr>
            </a:lvl7pPr>
            <a:lvl8pPr lvl="7" rtl="0">
              <a:spcBef>
                <a:spcPts val="0"/>
              </a:spcBef>
              <a:spcAft>
                <a:spcPts val="0"/>
              </a:spcAft>
              <a:buClr>
                <a:schemeClr val="lt1"/>
              </a:buClr>
              <a:buSzPts val="4800"/>
              <a:buNone/>
              <a:defRPr sz="6400">
                <a:solidFill>
                  <a:schemeClr val="lt1"/>
                </a:solidFill>
              </a:defRPr>
            </a:lvl8pPr>
            <a:lvl9pPr lvl="8" rtl="0">
              <a:spcBef>
                <a:spcPts val="0"/>
              </a:spcBef>
              <a:spcAft>
                <a:spcPts val="0"/>
              </a:spcAft>
              <a:buClr>
                <a:schemeClr val="lt1"/>
              </a:buClr>
              <a:buSzPts val="4800"/>
              <a:buNone/>
              <a:defRPr sz="6400">
                <a:solidFill>
                  <a:schemeClr val="lt1"/>
                </a:solidFill>
              </a:defRPr>
            </a:lvl9pPr>
          </a:lstStyle>
          <a:p>
            <a:endParaRPr/>
          </a:p>
        </p:txBody>
      </p:sp>
      <p:sp>
        <p:nvSpPr>
          <p:cNvPr id="17" name="Google Shape;17;p3"/>
          <p:cNvSpPr txBox="1">
            <a:spLocks noGrp="1"/>
          </p:cNvSpPr>
          <p:nvPr>
            <p:ph type="subTitle" idx="1"/>
          </p:nvPr>
        </p:nvSpPr>
        <p:spPr>
          <a:xfrm>
            <a:off x="914400" y="4109667"/>
            <a:ext cx="6677600" cy="9168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1800"/>
              <a:buNone/>
              <a:defRPr sz="2400"/>
            </a:lvl1pPr>
            <a:lvl2pPr lvl="1" rtl="0">
              <a:spcBef>
                <a:spcPts val="0"/>
              </a:spcBef>
              <a:spcAft>
                <a:spcPts val="0"/>
              </a:spcAft>
              <a:buClr>
                <a:schemeClr val="dk1"/>
              </a:buClr>
              <a:buSzPts val="1800"/>
              <a:buNone/>
              <a:defRPr sz="2400"/>
            </a:lvl2pPr>
            <a:lvl3pPr lvl="2" rtl="0">
              <a:spcBef>
                <a:spcPts val="0"/>
              </a:spcBef>
              <a:spcAft>
                <a:spcPts val="0"/>
              </a:spcAft>
              <a:buClr>
                <a:schemeClr val="dk1"/>
              </a:buClr>
              <a:buSzPts val="1800"/>
              <a:buNone/>
              <a:defRPr sz="2400"/>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a:endParaRPr/>
          </a:p>
        </p:txBody>
      </p:sp>
      <p:sp>
        <p:nvSpPr>
          <p:cNvPr id="18" name="Google Shape;18;p3"/>
          <p:cNvSpPr txBox="1">
            <a:spLocks noGrp="1"/>
          </p:cNvSpPr>
          <p:nvPr>
            <p:ph type="sldNum" idx="12"/>
          </p:nvPr>
        </p:nvSpPr>
        <p:spPr>
          <a:xfrm>
            <a:off x="-100" y="4560000"/>
            <a:ext cx="892800" cy="2298000"/>
          </a:xfrm>
          <a:prstGeom prst="rect">
            <a:avLst/>
          </a:prstGeom>
        </p:spPr>
        <p:txBody>
          <a:bodyPr spcFirstLastPara="1" wrap="square" lIns="91425" tIns="91425" rIns="91425" bIns="91425" anchor="b" anchorCtr="0">
            <a:no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algn="ctr"/>
            <a:fld id="{00000000-1234-1234-1234-123412341234}" type="slidenum">
              <a:rPr lang="en" smtClean="0"/>
              <a:pPr algn="ctr"/>
              <a:t>‹#›</a:t>
            </a:fld>
            <a:endParaRPr lang="en"/>
          </a:p>
        </p:txBody>
      </p:sp>
    </p:spTree>
    <p:extLst>
      <p:ext uri="{BB962C8B-B14F-4D97-AF65-F5344CB8AC3E}">
        <p14:creationId xmlns:p14="http://schemas.microsoft.com/office/powerpoint/2010/main" val="18783090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002 Intro">
  <p:cSld name="CUSTOM_1">
    <p:spTree>
      <p:nvGrpSpPr>
        <p:cNvPr id="1" name="Shape 274"/>
        <p:cNvGrpSpPr/>
        <p:nvPr/>
      </p:nvGrpSpPr>
      <p:grpSpPr>
        <a:xfrm>
          <a:off x="0" y="0"/>
          <a:ext cx="0" cy="0"/>
          <a:chOff x="0" y="0"/>
          <a:chExt cx="0" cy="0"/>
        </a:xfrm>
      </p:grpSpPr>
      <p:sp>
        <p:nvSpPr>
          <p:cNvPr id="347" name="Google Shape;347;p4"/>
          <p:cNvSpPr/>
          <p:nvPr/>
        </p:nvSpPr>
        <p:spPr>
          <a:xfrm>
            <a:off x="2819209" y="194512"/>
            <a:ext cx="1399800" cy="1346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nvGrpSpPr>
          <p:cNvPr id="153" name="Group 152"/>
          <p:cNvGrpSpPr/>
          <p:nvPr userDrawn="1"/>
        </p:nvGrpSpPr>
        <p:grpSpPr>
          <a:xfrm>
            <a:off x="2822756" y="198407"/>
            <a:ext cx="1397080" cy="1162409"/>
            <a:chOff x="3210946" y="234733"/>
            <a:chExt cx="1560780" cy="1298611"/>
          </a:xfrm>
        </p:grpSpPr>
        <p:cxnSp>
          <p:nvCxnSpPr>
            <p:cNvPr id="154" name="Straight Connector 153"/>
            <p:cNvCxnSpPr/>
            <p:nvPr/>
          </p:nvCxnSpPr>
          <p:spPr>
            <a:xfrm rot="5400000">
              <a:off x="3991336" y="752954"/>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p:cNvCxnSpPr/>
            <p:nvPr/>
          </p:nvCxnSpPr>
          <p:spPr>
            <a:xfrm rot="5400000">
              <a:off x="3991336" y="567439"/>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p:cNvCxnSpPr/>
            <p:nvPr/>
          </p:nvCxnSpPr>
          <p:spPr>
            <a:xfrm rot="5400000">
              <a:off x="3991336" y="381923"/>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p:cNvCxnSpPr/>
            <p:nvPr/>
          </p:nvCxnSpPr>
          <p:spPr>
            <a:xfrm rot="5400000">
              <a:off x="3991336" y="19640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p:cNvCxnSpPr/>
            <p:nvPr/>
          </p:nvCxnSpPr>
          <p:spPr>
            <a:xfrm rot="5400000">
              <a:off x="3991336" y="1089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p:cNvCxnSpPr/>
            <p:nvPr/>
          </p:nvCxnSpPr>
          <p:spPr>
            <a:xfrm rot="5400000">
              <a:off x="3991336" y="-174625"/>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p:cNvCxnSpPr/>
            <p:nvPr/>
          </p:nvCxnSpPr>
          <p:spPr>
            <a:xfrm rot="5400000">
              <a:off x="3991336" y="-36014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p:cNvCxnSpPr/>
            <p:nvPr/>
          </p:nvCxnSpPr>
          <p:spPr>
            <a:xfrm rot="5400000">
              <a:off x="3991336" y="-54565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275" name="Google Shape;275;p4"/>
          <p:cNvSpPr txBox="1">
            <a:spLocks noGrp="1"/>
          </p:cNvSpPr>
          <p:nvPr>
            <p:ph type="title"/>
          </p:nvPr>
        </p:nvSpPr>
        <p:spPr>
          <a:xfrm>
            <a:off x="1580117" y="2618575"/>
            <a:ext cx="9031800" cy="1324800"/>
          </a:xfrm>
          <a:prstGeom prst="rect">
            <a:avLst/>
          </a:prstGeom>
        </p:spPr>
        <p:txBody>
          <a:bodyPr spcFirstLastPara="1" wrap="square" lIns="121900" tIns="121900" rIns="121900" bIns="121900" anchor="t" anchorCtr="0">
            <a:noAutofit/>
          </a:bodyPr>
          <a:lstStyle>
            <a:lvl1pPr marL="0" marR="0" lvl="0" indent="0" algn="ctr" rtl="0">
              <a:lnSpc>
                <a:spcPct val="100000"/>
              </a:lnSpc>
              <a:spcBef>
                <a:spcPts val="0"/>
              </a:spcBef>
              <a:spcAft>
                <a:spcPts val="0"/>
              </a:spcAft>
              <a:buClr>
                <a:schemeClr val="dk1"/>
              </a:buClr>
              <a:buSzPts val="7000"/>
              <a:buFont typeface="Aldrich"/>
              <a:buNone/>
              <a:defRPr sz="7000"/>
            </a:lvl1pPr>
            <a:lvl2pPr lvl="1" algn="ctr" rtl="0">
              <a:spcBef>
                <a:spcPts val="0"/>
              </a:spcBef>
              <a:spcAft>
                <a:spcPts val="0"/>
              </a:spcAft>
              <a:buClr>
                <a:schemeClr val="dk1"/>
              </a:buClr>
              <a:buSzPts val="7000"/>
              <a:buFont typeface="Abril Fatface" panose="02000503000000020003"/>
              <a:buNone/>
              <a:defRPr sz="7000">
                <a:solidFill>
                  <a:schemeClr val="dk1"/>
                </a:solidFill>
                <a:latin typeface="Abril Fatface" panose="02000503000000020003"/>
                <a:ea typeface="Abril Fatface" panose="02000503000000020003"/>
                <a:cs typeface="Abril Fatface" panose="02000503000000020003"/>
                <a:sym typeface="Abril Fatface" panose="02000503000000020003"/>
              </a:defRPr>
            </a:lvl2pPr>
            <a:lvl3pPr lvl="2" algn="ctr" rtl="0">
              <a:spcBef>
                <a:spcPts val="0"/>
              </a:spcBef>
              <a:spcAft>
                <a:spcPts val="0"/>
              </a:spcAft>
              <a:buClr>
                <a:schemeClr val="dk1"/>
              </a:buClr>
              <a:buSzPts val="7000"/>
              <a:buFont typeface="Abril Fatface" panose="02000503000000020003"/>
              <a:buNone/>
              <a:defRPr sz="7000">
                <a:solidFill>
                  <a:schemeClr val="dk1"/>
                </a:solidFill>
                <a:latin typeface="Abril Fatface" panose="02000503000000020003"/>
                <a:ea typeface="Abril Fatface" panose="02000503000000020003"/>
                <a:cs typeface="Abril Fatface" panose="02000503000000020003"/>
                <a:sym typeface="Abril Fatface" panose="02000503000000020003"/>
              </a:defRPr>
            </a:lvl3pPr>
            <a:lvl4pPr lvl="3" algn="ctr" rtl="0">
              <a:spcBef>
                <a:spcPts val="0"/>
              </a:spcBef>
              <a:spcAft>
                <a:spcPts val="0"/>
              </a:spcAft>
              <a:buClr>
                <a:schemeClr val="dk1"/>
              </a:buClr>
              <a:buSzPts val="7000"/>
              <a:buFont typeface="Abril Fatface" panose="02000503000000020003"/>
              <a:buNone/>
              <a:defRPr sz="7000">
                <a:solidFill>
                  <a:schemeClr val="dk1"/>
                </a:solidFill>
                <a:latin typeface="Abril Fatface" panose="02000503000000020003"/>
                <a:ea typeface="Abril Fatface" panose="02000503000000020003"/>
                <a:cs typeface="Abril Fatface" panose="02000503000000020003"/>
                <a:sym typeface="Abril Fatface" panose="02000503000000020003"/>
              </a:defRPr>
            </a:lvl4pPr>
            <a:lvl5pPr lvl="4" algn="ctr" rtl="0">
              <a:spcBef>
                <a:spcPts val="0"/>
              </a:spcBef>
              <a:spcAft>
                <a:spcPts val="0"/>
              </a:spcAft>
              <a:buClr>
                <a:schemeClr val="dk1"/>
              </a:buClr>
              <a:buSzPts val="7000"/>
              <a:buFont typeface="Abril Fatface" panose="02000503000000020003"/>
              <a:buNone/>
              <a:defRPr sz="7000">
                <a:solidFill>
                  <a:schemeClr val="dk1"/>
                </a:solidFill>
                <a:latin typeface="Abril Fatface" panose="02000503000000020003"/>
                <a:ea typeface="Abril Fatface" panose="02000503000000020003"/>
                <a:cs typeface="Abril Fatface" panose="02000503000000020003"/>
                <a:sym typeface="Abril Fatface" panose="02000503000000020003"/>
              </a:defRPr>
            </a:lvl5pPr>
            <a:lvl6pPr lvl="5" algn="ctr" rtl="0">
              <a:spcBef>
                <a:spcPts val="0"/>
              </a:spcBef>
              <a:spcAft>
                <a:spcPts val="0"/>
              </a:spcAft>
              <a:buClr>
                <a:schemeClr val="dk1"/>
              </a:buClr>
              <a:buSzPts val="7000"/>
              <a:buFont typeface="Abril Fatface" panose="02000503000000020003"/>
              <a:buNone/>
              <a:defRPr sz="7000">
                <a:solidFill>
                  <a:schemeClr val="dk1"/>
                </a:solidFill>
                <a:latin typeface="Abril Fatface" panose="02000503000000020003"/>
                <a:ea typeface="Abril Fatface" panose="02000503000000020003"/>
                <a:cs typeface="Abril Fatface" panose="02000503000000020003"/>
                <a:sym typeface="Abril Fatface" panose="02000503000000020003"/>
              </a:defRPr>
            </a:lvl6pPr>
            <a:lvl7pPr lvl="6" algn="ctr" rtl="0">
              <a:spcBef>
                <a:spcPts val="0"/>
              </a:spcBef>
              <a:spcAft>
                <a:spcPts val="0"/>
              </a:spcAft>
              <a:buClr>
                <a:schemeClr val="dk1"/>
              </a:buClr>
              <a:buSzPts val="7000"/>
              <a:buFont typeface="Abril Fatface" panose="02000503000000020003"/>
              <a:buNone/>
              <a:defRPr sz="7000">
                <a:solidFill>
                  <a:schemeClr val="dk1"/>
                </a:solidFill>
                <a:latin typeface="Abril Fatface" panose="02000503000000020003"/>
                <a:ea typeface="Abril Fatface" panose="02000503000000020003"/>
                <a:cs typeface="Abril Fatface" panose="02000503000000020003"/>
                <a:sym typeface="Abril Fatface" panose="02000503000000020003"/>
              </a:defRPr>
            </a:lvl7pPr>
            <a:lvl8pPr lvl="7" algn="ctr" rtl="0">
              <a:spcBef>
                <a:spcPts val="0"/>
              </a:spcBef>
              <a:spcAft>
                <a:spcPts val="0"/>
              </a:spcAft>
              <a:buClr>
                <a:schemeClr val="dk1"/>
              </a:buClr>
              <a:buSzPts val="7000"/>
              <a:buFont typeface="Abril Fatface" panose="02000503000000020003"/>
              <a:buNone/>
              <a:defRPr sz="7000">
                <a:solidFill>
                  <a:schemeClr val="dk1"/>
                </a:solidFill>
                <a:latin typeface="Abril Fatface" panose="02000503000000020003"/>
                <a:ea typeface="Abril Fatface" panose="02000503000000020003"/>
                <a:cs typeface="Abril Fatface" panose="02000503000000020003"/>
                <a:sym typeface="Abril Fatface" panose="02000503000000020003"/>
              </a:defRPr>
            </a:lvl8pPr>
            <a:lvl9pPr lvl="8" algn="ctr" rtl="0">
              <a:spcBef>
                <a:spcPts val="0"/>
              </a:spcBef>
              <a:spcAft>
                <a:spcPts val="0"/>
              </a:spcAft>
              <a:buClr>
                <a:schemeClr val="dk1"/>
              </a:buClr>
              <a:buSzPts val="7000"/>
              <a:buFont typeface="Abril Fatface" panose="02000503000000020003"/>
              <a:buNone/>
              <a:defRPr sz="7000">
                <a:solidFill>
                  <a:schemeClr val="dk1"/>
                </a:solidFill>
                <a:latin typeface="Abril Fatface" panose="02000503000000020003"/>
                <a:ea typeface="Abril Fatface" panose="02000503000000020003"/>
                <a:cs typeface="Abril Fatface" panose="02000503000000020003"/>
                <a:sym typeface="Abril Fatface" panose="02000503000000020003"/>
              </a:defRPr>
            </a:lvl9pPr>
          </a:lstStyle>
          <a:p>
            <a:endParaRPr/>
          </a:p>
        </p:txBody>
      </p:sp>
      <p:sp>
        <p:nvSpPr>
          <p:cNvPr id="276" name="Google Shape;276;p4"/>
          <p:cNvSpPr txBox="1">
            <a:spLocks noGrp="1"/>
          </p:cNvSpPr>
          <p:nvPr>
            <p:ph type="body" idx="1"/>
          </p:nvPr>
        </p:nvSpPr>
        <p:spPr>
          <a:xfrm>
            <a:off x="1580075" y="4022875"/>
            <a:ext cx="9031800" cy="2235900"/>
          </a:xfrm>
          <a:prstGeom prst="rect">
            <a:avLst/>
          </a:prstGeom>
        </p:spPr>
        <p:txBody>
          <a:bodyPr spcFirstLastPara="1" wrap="square" lIns="121900" tIns="121900" rIns="121900" bIns="121900" anchor="t" anchorCtr="0">
            <a:noAutofit/>
          </a:bodyPr>
          <a:lstStyle>
            <a:lvl1pPr marL="457200" lvl="0" indent="-349250" algn="ctr">
              <a:spcBef>
                <a:spcPts val="0"/>
              </a:spcBef>
              <a:spcAft>
                <a:spcPts val="0"/>
              </a:spcAft>
              <a:buSzPts val="1900"/>
              <a:buChar char="●"/>
              <a:defRPr/>
            </a:lvl1pPr>
            <a:lvl2pPr marL="914400" lvl="1" indent="-349250" algn="ctr">
              <a:spcBef>
                <a:spcPts val="2100"/>
              </a:spcBef>
              <a:spcAft>
                <a:spcPts val="0"/>
              </a:spcAft>
              <a:buSzPts val="1900"/>
              <a:buChar char="○"/>
              <a:defRPr/>
            </a:lvl2pPr>
            <a:lvl3pPr marL="1371600" lvl="2" indent="-349250" algn="ctr">
              <a:spcBef>
                <a:spcPts val="2100"/>
              </a:spcBef>
              <a:spcAft>
                <a:spcPts val="0"/>
              </a:spcAft>
              <a:buSzPts val="1900"/>
              <a:buChar char="■"/>
              <a:defRPr/>
            </a:lvl3pPr>
            <a:lvl4pPr marL="1828800" lvl="3" indent="-349250" algn="ctr">
              <a:spcBef>
                <a:spcPts val="2100"/>
              </a:spcBef>
              <a:spcAft>
                <a:spcPts val="0"/>
              </a:spcAft>
              <a:buSzPts val="1900"/>
              <a:buChar char="●"/>
              <a:defRPr/>
            </a:lvl4pPr>
            <a:lvl5pPr marL="2286000" lvl="4" indent="-349250" algn="ctr">
              <a:spcBef>
                <a:spcPts val="2100"/>
              </a:spcBef>
              <a:spcAft>
                <a:spcPts val="0"/>
              </a:spcAft>
              <a:buSzPts val="1900"/>
              <a:buChar char="○"/>
              <a:defRPr/>
            </a:lvl5pPr>
            <a:lvl6pPr marL="2743200" lvl="5" indent="-349250" algn="ctr">
              <a:spcBef>
                <a:spcPts val="2100"/>
              </a:spcBef>
              <a:spcAft>
                <a:spcPts val="0"/>
              </a:spcAft>
              <a:buSzPts val="1900"/>
              <a:buChar char="■"/>
              <a:defRPr/>
            </a:lvl6pPr>
            <a:lvl7pPr marL="3200400" lvl="6" indent="-349250" algn="ctr">
              <a:spcBef>
                <a:spcPts val="2100"/>
              </a:spcBef>
              <a:spcAft>
                <a:spcPts val="0"/>
              </a:spcAft>
              <a:buSzPts val="1900"/>
              <a:buChar char="●"/>
              <a:defRPr/>
            </a:lvl7pPr>
            <a:lvl8pPr marL="3657600" lvl="7" indent="-349250" algn="ctr">
              <a:spcBef>
                <a:spcPts val="2100"/>
              </a:spcBef>
              <a:spcAft>
                <a:spcPts val="0"/>
              </a:spcAft>
              <a:buSzPts val="1900"/>
              <a:buChar char="○"/>
              <a:defRPr/>
            </a:lvl8pPr>
            <a:lvl9pPr marL="4114800" lvl="8" indent="-349250" algn="ctr">
              <a:spcBef>
                <a:spcPts val="2100"/>
              </a:spcBef>
              <a:spcAft>
                <a:spcPts val="2100"/>
              </a:spcAft>
              <a:buSzPts val="1900"/>
              <a:buChar char="■"/>
              <a:defRPr/>
            </a:lvl9pPr>
          </a:lstStyle>
          <a:p>
            <a:endParaRPr/>
          </a:p>
        </p:txBody>
      </p:sp>
      <p:grpSp>
        <p:nvGrpSpPr>
          <p:cNvPr id="277" name="Google Shape;277;p4"/>
          <p:cNvGrpSpPr/>
          <p:nvPr/>
        </p:nvGrpSpPr>
        <p:grpSpPr>
          <a:xfrm>
            <a:off x="1646424" y="2180813"/>
            <a:ext cx="1005581" cy="675118"/>
            <a:chOff x="10624861" y="3933984"/>
            <a:chExt cx="1115330" cy="748800"/>
          </a:xfrm>
        </p:grpSpPr>
        <p:cxnSp>
          <p:nvCxnSpPr>
            <p:cNvPr id="278" name="Google Shape;278;p4"/>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79" name="Google Shape;279;p4"/>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80" name="Google Shape;280;p4"/>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81" name="Google Shape;281;p4"/>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82" name="Google Shape;282;p4"/>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83" name="Google Shape;283;p4"/>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84" name="Google Shape;284;p4"/>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285" name="Google Shape;285;p4"/>
          <p:cNvSpPr/>
          <p:nvPr/>
        </p:nvSpPr>
        <p:spPr>
          <a:xfrm>
            <a:off x="130063" y="184180"/>
            <a:ext cx="675300" cy="675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286" name="Google Shape;286;p4"/>
          <p:cNvSpPr/>
          <p:nvPr/>
        </p:nvSpPr>
        <p:spPr>
          <a:xfrm>
            <a:off x="141220" y="184801"/>
            <a:ext cx="1327200" cy="1327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nvGrpSpPr>
          <p:cNvPr id="287" name="Google Shape;287;p4"/>
          <p:cNvGrpSpPr/>
          <p:nvPr/>
        </p:nvGrpSpPr>
        <p:grpSpPr>
          <a:xfrm>
            <a:off x="130280" y="850164"/>
            <a:ext cx="666771" cy="675118"/>
            <a:chOff x="8943245" y="2438859"/>
            <a:chExt cx="739541" cy="748800"/>
          </a:xfrm>
        </p:grpSpPr>
        <p:cxnSp>
          <p:nvCxnSpPr>
            <p:cNvPr id="288" name="Google Shape;288;p4"/>
            <p:cNvCxnSpPr/>
            <p:nvPr/>
          </p:nvCxnSpPr>
          <p:spPr>
            <a:xfrm>
              <a:off x="8943245"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89" name="Google Shape;289;p4"/>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90" name="Google Shape;290;p4"/>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91" name="Google Shape;291;p4"/>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92" name="Google Shape;292;p4"/>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293" name="Google Shape;293;p4"/>
          <p:cNvSpPr/>
          <p:nvPr/>
        </p:nvSpPr>
        <p:spPr>
          <a:xfrm>
            <a:off x="267671" y="352160"/>
            <a:ext cx="989400" cy="989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294" name="Google Shape;294;p4"/>
          <p:cNvSpPr/>
          <p:nvPr/>
        </p:nvSpPr>
        <p:spPr>
          <a:xfrm>
            <a:off x="444845" y="529335"/>
            <a:ext cx="634800" cy="6348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295" name="Google Shape;295;p4"/>
          <p:cNvSpPr/>
          <p:nvPr/>
        </p:nvSpPr>
        <p:spPr>
          <a:xfrm>
            <a:off x="606108" y="690598"/>
            <a:ext cx="312300" cy="3123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296" name="Google Shape;296;p4"/>
          <p:cNvSpPr/>
          <p:nvPr/>
        </p:nvSpPr>
        <p:spPr>
          <a:xfrm>
            <a:off x="1473692" y="184180"/>
            <a:ext cx="675300" cy="675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297" name="Google Shape;297;p4"/>
          <p:cNvSpPr/>
          <p:nvPr/>
        </p:nvSpPr>
        <p:spPr>
          <a:xfrm>
            <a:off x="1472246" y="859611"/>
            <a:ext cx="675300" cy="675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nvGrpSpPr>
          <p:cNvPr id="298" name="Google Shape;298;p4"/>
          <p:cNvGrpSpPr/>
          <p:nvPr/>
        </p:nvGrpSpPr>
        <p:grpSpPr>
          <a:xfrm>
            <a:off x="1649316" y="848718"/>
            <a:ext cx="333386" cy="675118"/>
            <a:chOff x="10628069" y="2437255"/>
            <a:chExt cx="369772" cy="748800"/>
          </a:xfrm>
        </p:grpSpPr>
        <p:cxnSp>
          <p:nvCxnSpPr>
            <p:cNvPr id="299" name="Google Shape;299;p4"/>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300" name="Google Shape;300;p4"/>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301" name="Google Shape;301;p4"/>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302" name="Google Shape;302;p4"/>
          <p:cNvSpPr/>
          <p:nvPr/>
        </p:nvSpPr>
        <p:spPr>
          <a:xfrm>
            <a:off x="1637331" y="350712"/>
            <a:ext cx="357600" cy="357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303" name="Google Shape;303;p4"/>
          <p:cNvSpPr/>
          <p:nvPr/>
        </p:nvSpPr>
        <p:spPr>
          <a:xfrm>
            <a:off x="1723387" y="436767"/>
            <a:ext cx="185100" cy="185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304" name="Google Shape;304;p4"/>
          <p:cNvSpPr/>
          <p:nvPr/>
        </p:nvSpPr>
        <p:spPr>
          <a:xfrm rot="5400000">
            <a:off x="2150804" y="861371"/>
            <a:ext cx="675300" cy="675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309" name="Google Shape;309;p4"/>
          <p:cNvSpPr/>
          <p:nvPr/>
        </p:nvSpPr>
        <p:spPr>
          <a:xfrm>
            <a:off x="2170302" y="206805"/>
            <a:ext cx="634800" cy="6348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310" name="Google Shape;310;p4"/>
          <p:cNvSpPr/>
          <p:nvPr/>
        </p:nvSpPr>
        <p:spPr>
          <a:xfrm>
            <a:off x="2304083" y="340588"/>
            <a:ext cx="357600" cy="3576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311" name="Google Shape;311;p4"/>
          <p:cNvSpPr/>
          <p:nvPr/>
        </p:nvSpPr>
        <p:spPr>
          <a:xfrm>
            <a:off x="2390139" y="426643"/>
            <a:ext cx="185100" cy="185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312" name="Google Shape;312;p4"/>
          <p:cNvSpPr/>
          <p:nvPr/>
        </p:nvSpPr>
        <p:spPr>
          <a:xfrm rot="-5400000">
            <a:off x="139773" y="1528128"/>
            <a:ext cx="1327200" cy="13272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13" name="Google Shape;313;p4"/>
          <p:cNvSpPr/>
          <p:nvPr/>
        </p:nvSpPr>
        <p:spPr>
          <a:xfrm rot="-5400000">
            <a:off x="302999" y="1691601"/>
            <a:ext cx="1000500" cy="1000500"/>
          </a:xfrm>
          <a:prstGeom prst="arc">
            <a:avLst>
              <a:gd name="adj1" fmla="val 16200000"/>
              <a:gd name="adj2" fmla="val 5467200"/>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14" name="Google Shape;314;p4"/>
          <p:cNvSpPr/>
          <p:nvPr/>
        </p:nvSpPr>
        <p:spPr>
          <a:xfrm rot="-5400000">
            <a:off x="455586" y="1844115"/>
            <a:ext cx="695400" cy="6954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15" name="Google Shape;315;p4"/>
          <p:cNvSpPr/>
          <p:nvPr/>
        </p:nvSpPr>
        <p:spPr>
          <a:xfrm rot="-5400000">
            <a:off x="636376" y="2018287"/>
            <a:ext cx="354900" cy="354900"/>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16" name="Google Shape;316;p4"/>
          <p:cNvSpPr/>
          <p:nvPr/>
        </p:nvSpPr>
        <p:spPr>
          <a:xfrm rot="-5400000" flipH="1">
            <a:off x="138327" y="1518310"/>
            <a:ext cx="1327200" cy="1327200"/>
          </a:xfrm>
          <a:prstGeom prst="arc">
            <a:avLst>
              <a:gd name="adj1" fmla="val 16200000"/>
              <a:gd name="adj2" fmla="val 3799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17" name="Google Shape;317;p4"/>
          <p:cNvSpPr/>
          <p:nvPr/>
        </p:nvSpPr>
        <p:spPr>
          <a:xfrm rot="5400000">
            <a:off x="145252" y="1518310"/>
            <a:ext cx="1327200" cy="1327200"/>
          </a:xfrm>
          <a:prstGeom prst="arc">
            <a:avLst>
              <a:gd name="adj1" fmla="val 16200000"/>
              <a:gd name="adj2" fmla="val 3799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18" name="Google Shape;318;p4"/>
          <p:cNvSpPr/>
          <p:nvPr/>
        </p:nvSpPr>
        <p:spPr>
          <a:xfrm rot="-5400000" flipH="1">
            <a:off x="462819" y="1825444"/>
            <a:ext cx="695400" cy="6954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19" name="Google Shape;319;p4"/>
          <p:cNvSpPr/>
          <p:nvPr/>
        </p:nvSpPr>
        <p:spPr>
          <a:xfrm rot="-5400000" flipH="1">
            <a:off x="634929" y="1990839"/>
            <a:ext cx="354900" cy="354900"/>
          </a:xfrm>
          <a:prstGeom prst="arc">
            <a:avLst>
              <a:gd name="adj1" fmla="val 16200000"/>
              <a:gd name="adj2" fmla="val 54672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nvGrpSpPr>
          <p:cNvPr id="320" name="Google Shape;320;p4"/>
          <p:cNvGrpSpPr/>
          <p:nvPr/>
        </p:nvGrpSpPr>
        <p:grpSpPr>
          <a:xfrm>
            <a:off x="1647870" y="1522721"/>
            <a:ext cx="1005582" cy="675118"/>
            <a:chOff x="10626465" y="3184818"/>
            <a:chExt cx="1115330" cy="748800"/>
          </a:xfrm>
        </p:grpSpPr>
        <p:cxnSp>
          <p:nvCxnSpPr>
            <p:cNvPr id="321" name="Google Shape;321;p4"/>
            <p:cNvCxnSpPr/>
            <p:nvPr/>
          </p:nvCxnSpPr>
          <p:spPr>
            <a:xfrm>
              <a:off x="10998241"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322" name="Google Shape;322;p4"/>
            <p:cNvCxnSpPr/>
            <p:nvPr/>
          </p:nvCxnSpPr>
          <p:spPr>
            <a:xfrm>
              <a:off x="10812353"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323" name="Google Shape;323;p4"/>
            <p:cNvCxnSpPr/>
            <p:nvPr/>
          </p:nvCxnSpPr>
          <p:spPr>
            <a:xfrm>
              <a:off x="1062646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324" name="Google Shape;324;p4"/>
            <p:cNvCxnSpPr/>
            <p:nvPr/>
          </p:nvCxnSpPr>
          <p:spPr>
            <a:xfrm>
              <a:off x="1155590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325" name="Google Shape;325;p4"/>
            <p:cNvCxnSpPr/>
            <p:nvPr/>
          </p:nvCxnSpPr>
          <p:spPr>
            <a:xfrm>
              <a:off x="11370017"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326" name="Google Shape;326;p4"/>
            <p:cNvCxnSpPr/>
            <p:nvPr/>
          </p:nvCxnSpPr>
          <p:spPr>
            <a:xfrm>
              <a:off x="11184129"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327" name="Google Shape;327;p4"/>
            <p:cNvCxnSpPr/>
            <p:nvPr/>
          </p:nvCxnSpPr>
          <p:spPr>
            <a:xfrm>
              <a:off x="11741795" y="3184818"/>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328" name="Google Shape;328;p4"/>
          <p:cNvSpPr/>
          <p:nvPr/>
        </p:nvSpPr>
        <p:spPr>
          <a:xfrm>
            <a:off x="1465220" y="1541035"/>
            <a:ext cx="685800" cy="6594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329" name="Google Shape;329;p4"/>
          <p:cNvSpPr/>
          <p:nvPr/>
        </p:nvSpPr>
        <p:spPr>
          <a:xfrm rot="-5400000">
            <a:off x="2157823" y="1527956"/>
            <a:ext cx="685800" cy="6594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nvGrpSpPr>
          <p:cNvPr id="330" name="Google Shape;330;p4"/>
          <p:cNvGrpSpPr/>
          <p:nvPr/>
        </p:nvGrpSpPr>
        <p:grpSpPr>
          <a:xfrm rot="10800000">
            <a:off x="1463590" y="2199016"/>
            <a:ext cx="1365252" cy="685667"/>
            <a:chOff x="10576560" y="3328633"/>
            <a:chExt cx="1514255" cy="760500"/>
          </a:xfrm>
        </p:grpSpPr>
        <p:sp>
          <p:nvSpPr>
            <p:cNvPr id="331" name="Google Shape;331;p4"/>
            <p:cNvSpPr/>
            <p:nvPr/>
          </p:nvSpPr>
          <p:spPr>
            <a:xfrm>
              <a:off x="10576560" y="335761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332" name="Google Shape;332;p4"/>
            <p:cNvSpPr/>
            <p:nvPr/>
          </p:nvSpPr>
          <p:spPr>
            <a:xfrm rot="-5400000">
              <a:off x="11344865" y="334318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sp>
        <p:nvSpPr>
          <p:cNvPr id="333" name="Google Shape;333;p4"/>
          <p:cNvSpPr/>
          <p:nvPr/>
        </p:nvSpPr>
        <p:spPr>
          <a:xfrm rot="2700000">
            <a:off x="1912214" y="1959878"/>
            <a:ext cx="487904" cy="487904"/>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334" name="Google Shape;334;p4"/>
          <p:cNvSpPr/>
          <p:nvPr/>
        </p:nvSpPr>
        <p:spPr>
          <a:xfrm>
            <a:off x="1972877" y="2022656"/>
            <a:ext cx="357600" cy="3576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335" name="Google Shape;335;p4"/>
          <p:cNvSpPr/>
          <p:nvPr/>
        </p:nvSpPr>
        <p:spPr>
          <a:xfrm>
            <a:off x="2059022" y="2108802"/>
            <a:ext cx="185100" cy="185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336" name="Google Shape;336;p4"/>
          <p:cNvSpPr/>
          <p:nvPr/>
        </p:nvSpPr>
        <p:spPr>
          <a:xfrm rot="10800000">
            <a:off x="133665" y="2864717"/>
            <a:ext cx="1327200" cy="1327200"/>
          </a:xfrm>
          <a:prstGeom prst="arc">
            <a:avLst>
              <a:gd name="adj1" fmla="val 16200000"/>
              <a:gd name="adj2" fmla="val 125862"/>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37" name="Google Shape;337;p4"/>
          <p:cNvSpPr/>
          <p:nvPr/>
        </p:nvSpPr>
        <p:spPr>
          <a:xfrm>
            <a:off x="818493" y="3516688"/>
            <a:ext cx="675300" cy="675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nvGrpSpPr>
          <p:cNvPr id="338" name="Google Shape;338;p4"/>
          <p:cNvGrpSpPr/>
          <p:nvPr/>
        </p:nvGrpSpPr>
        <p:grpSpPr>
          <a:xfrm rot="10800000">
            <a:off x="130068" y="2850048"/>
            <a:ext cx="1365252" cy="685667"/>
            <a:chOff x="10576560" y="3328633"/>
            <a:chExt cx="1514255" cy="760500"/>
          </a:xfrm>
        </p:grpSpPr>
        <p:sp>
          <p:nvSpPr>
            <p:cNvPr id="339" name="Google Shape;339;p4"/>
            <p:cNvSpPr/>
            <p:nvPr/>
          </p:nvSpPr>
          <p:spPr>
            <a:xfrm>
              <a:off x="10576560" y="335761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340" name="Google Shape;340;p4"/>
            <p:cNvSpPr/>
            <p:nvPr/>
          </p:nvSpPr>
          <p:spPr>
            <a:xfrm rot="-5400000">
              <a:off x="11344865" y="334318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sp>
        <p:nvSpPr>
          <p:cNvPr id="341" name="Google Shape;341;p4"/>
          <p:cNvSpPr/>
          <p:nvPr/>
        </p:nvSpPr>
        <p:spPr>
          <a:xfrm rot="-5400000" flipH="1">
            <a:off x="474371" y="3153354"/>
            <a:ext cx="695400" cy="695400"/>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42" name="Google Shape;342;p4"/>
          <p:cNvSpPr/>
          <p:nvPr/>
        </p:nvSpPr>
        <p:spPr>
          <a:xfrm rot="-5400000">
            <a:off x="472925" y="3151775"/>
            <a:ext cx="695400" cy="6954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nvGrpSpPr>
          <p:cNvPr id="343" name="Google Shape;343;p4"/>
          <p:cNvGrpSpPr/>
          <p:nvPr/>
        </p:nvGrpSpPr>
        <p:grpSpPr>
          <a:xfrm>
            <a:off x="548466" y="3224854"/>
            <a:ext cx="530682" cy="530682"/>
            <a:chOff x="9392653" y="5061283"/>
            <a:chExt cx="588600" cy="588600"/>
          </a:xfrm>
        </p:grpSpPr>
        <p:sp>
          <p:nvSpPr>
            <p:cNvPr id="344" name="Google Shape;344;p4"/>
            <p:cNvSpPr/>
            <p:nvPr/>
          </p:nvSpPr>
          <p:spPr>
            <a:xfrm>
              <a:off x="9392653" y="5061283"/>
              <a:ext cx="588600" cy="588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345" name="Google Shape;345;p4"/>
            <p:cNvSpPr/>
            <p:nvPr/>
          </p:nvSpPr>
          <p:spPr>
            <a:xfrm>
              <a:off x="9508479" y="5177109"/>
              <a:ext cx="357000" cy="357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346" name="Google Shape;346;p4"/>
            <p:cNvSpPr/>
            <p:nvPr/>
          </p:nvSpPr>
          <p:spPr>
            <a:xfrm>
              <a:off x="9608742" y="5277372"/>
              <a:ext cx="156600" cy="156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grpSp>
        <p:nvGrpSpPr>
          <p:cNvPr id="357" name="Google Shape;357;p4"/>
          <p:cNvGrpSpPr/>
          <p:nvPr/>
        </p:nvGrpSpPr>
        <p:grpSpPr>
          <a:xfrm rot="-59870">
            <a:off x="2839696" y="180442"/>
            <a:ext cx="1382695" cy="1382610"/>
            <a:chOff x="3247624" y="213651"/>
            <a:chExt cx="1533709" cy="1533614"/>
          </a:xfrm>
        </p:grpSpPr>
        <p:sp>
          <p:nvSpPr>
            <p:cNvPr id="358" name="Google Shape;358;p4"/>
            <p:cNvSpPr/>
            <p:nvPr/>
          </p:nvSpPr>
          <p:spPr>
            <a:xfrm rot="-2642172" flipH="1">
              <a:off x="3472138" y="438179"/>
              <a:ext cx="1084572" cy="1084572"/>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59" name="Google Shape;359;p4"/>
            <p:cNvSpPr/>
            <p:nvPr/>
          </p:nvSpPr>
          <p:spPr>
            <a:xfrm rot="8157828" flipH="1">
              <a:off x="3472247" y="438165"/>
              <a:ext cx="1084572" cy="1084572"/>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sp>
        <p:nvSpPr>
          <p:cNvPr id="360" name="Google Shape;360;p4"/>
          <p:cNvSpPr/>
          <p:nvPr/>
        </p:nvSpPr>
        <p:spPr>
          <a:xfrm>
            <a:off x="3213766" y="554180"/>
            <a:ext cx="634800" cy="6348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361" name="Google Shape;361;p4"/>
          <p:cNvSpPr/>
          <p:nvPr/>
        </p:nvSpPr>
        <p:spPr>
          <a:xfrm>
            <a:off x="3370329" y="710744"/>
            <a:ext cx="321900" cy="3219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cxnSp>
        <p:nvCxnSpPr>
          <p:cNvPr id="362" name="Google Shape;362;p4"/>
          <p:cNvCxnSpPr/>
          <p:nvPr/>
        </p:nvCxnSpPr>
        <p:spPr>
          <a:xfrm rot="10800000">
            <a:off x="10690912" y="1533322"/>
            <a:ext cx="620400" cy="0"/>
          </a:xfrm>
          <a:prstGeom prst="straightConnector1">
            <a:avLst/>
          </a:prstGeom>
          <a:noFill/>
          <a:ln w="9525" cap="flat" cmpd="sng">
            <a:solidFill>
              <a:schemeClr val="accent3"/>
            </a:solidFill>
            <a:prstDash val="solid"/>
            <a:miter lim="800000"/>
            <a:headEnd type="none" w="sm" len="sm"/>
            <a:tailEnd type="none" w="sm" len="sm"/>
          </a:ln>
        </p:spPr>
      </p:cxnSp>
      <p:sp>
        <p:nvSpPr>
          <p:cNvPr id="363" name="Google Shape;363;p4"/>
          <p:cNvSpPr/>
          <p:nvPr/>
        </p:nvSpPr>
        <p:spPr>
          <a:xfrm rot="10800000">
            <a:off x="11348548" y="859813"/>
            <a:ext cx="675300" cy="675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364" name="Google Shape;364;p4"/>
          <p:cNvSpPr/>
          <p:nvPr/>
        </p:nvSpPr>
        <p:spPr>
          <a:xfrm rot="10800000">
            <a:off x="10685491" y="207293"/>
            <a:ext cx="1327200" cy="1327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nvGrpSpPr>
          <p:cNvPr id="365" name="Google Shape;365;p4"/>
          <p:cNvGrpSpPr/>
          <p:nvPr/>
        </p:nvGrpSpPr>
        <p:grpSpPr>
          <a:xfrm rot="10800000">
            <a:off x="11356861" y="194012"/>
            <a:ext cx="666771" cy="675118"/>
            <a:chOff x="8943245" y="2438859"/>
            <a:chExt cx="739541" cy="748800"/>
          </a:xfrm>
        </p:grpSpPr>
        <p:cxnSp>
          <p:nvCxnSpPr>
            <p:cNvPr id="366" name="Google Shape;366;p4"/>
            <p:cNvCxnSpPr/>
            <p:nvPr/>
          </p:nvCxnSpPr>
          <p:spPr>
            <a:xfrm>
              <a:off x="8943245"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367" name="Google Shape;367;p4"/>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368" name="Google Shape;368;p4"/>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369" name="Google Shape;369;p4"/>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370" name="Google Shape;370;p4"/>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371" name="Google Shape;371;p4"/>
          <p:cNvSpPr/>
          <p:nvPr/>
        </p:nvSpPr>
        <p:spPr>
          <a:xfrm rot="10800000">
            <a:off x="10896840" y="377733"/>
            <a:ext cx="989400" cy="989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372" name="Google Shape;372;p4"/>
          <p:cNvSpPr/>
          <p:nvPr/>
        </p:nvSpPr>
        <p:spPr>
          <a:xfrm rot="10800000">
            <a:off x="11074566" y="555459"/>
            <a:ext cx="634500" cy="6345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373" name="Google Shape;373;p4"/>
          <p:cNvSpPr/>
          <p:nvPr/>
        </p:nvSpPr>
        <p:spPr>
          <a:xfrm rot="10800000">
            <a:off x="11235203" y="716096"/>
            <a:ext cx="312600" cy="312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374" name="Google Shape;374;p4"/>
          <p:cNvSpPr/>
          <p:nvPr/>
        </p:nvSpPr>
        <p:spPr>
          <a:xfrm rot="10800000">
            <a:off x="10004919" y="859813"/>
            <a:ext cx="675300" cy="675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375" name="Google Shape;375;p4"/>
          <p:cNvSpPr/>
          <p:nvPr/>
        </p:nvSpPr>
        <p:spPr>
          <a:xfrm rot="10800000">
            <a:off x="10006365" y="184383"/>
            <a:ext cx="675300" cy="675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nvGrpSpPr>
          <p:cNvPr id="376" name="Google Shape;376;p4"/>
          <p:cNvGrpSpPr/>
          <p:nvPr/>
        </p:nvGrpSpPr>
        <p:grpSpPr>
          <a:xfrm rot="10800000">
            <a:off x="10171208" y="195458"/>
            <a:ext cx="333386" cy="675118"/>
            <a:chOff x="10628069" y="2437255"/>
            <a:chExt cx="369772" cy="748800"/>
          </a:xfrm>
        </p:grpSpPr>
        <p:cxnSp>
          <p:nvCxnSpPr>
            <p:cNvPr id="377" name="Google Shape;377;p4"/>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378" name="Google Shape;378;p4"/>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379" name="Google Shape;379;p4"/>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380" name="Google Shape;380;p4"/>
          <p:cNvSpPr/>
          <p:nvPr/>
        </p:nvSpPr>
        <p:spPr>
          <a:xfrm rot="10800000">
            <a:off x="10158980" y="1010982"/>
            <a:ext cx="357600" cy="357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381" name="Google Shape;381;p4"/>
          <p:cNvSpPr/>
          <p:nvPr/>
        </p:nvSpPr>
        <p:spPr>
          <a:xfrm rot="10800000">
            <a:off x="10245424" y="1097427"/>
            <a:ext cx="185100" cy="185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382" name="Google Shape;382;p4"/>
          <p:cNvSpPr/>
          <p:nvPr/>
        </p:nvSpPr>
        <p:spPr>
          <a:xfrm rot="-5400000">
            <a:off x="9327807" y="182623"/>
            <a:ext cx="675300" cy="675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387" name="Google Shape;387;p4"/>
          <p:cNvSpPr/>
          <p:nvPr/>
        </p:nvSpPr>
        <p:spPr>
          <a:xfrm rot="10800000">
            <a:off x="9349109" y="877988"/>
            <a:ext cx="634500" cy="6345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388" name="Google Shape;388;p4"/>
          <p:cNvSpPr/>
          <p:nvPr/>
        </p:nvSpPr>
        <p:spPr>
          <a:xfrm rot="10800000">
            <a:off x="9492227" y="1021106"/>
            <a:ext cx="357600" cy="3576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389" name="Google Shape;389;p4"/>
          <p:cNvSpPr/>
          <p:nvPr/>
        </p:nvSpPr>
        <p:spPr>
          <a:xfrm rot="10800000">
            <a:off x="9578672" y="1107550"/>
            <a:ext cx="185100" cy="185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390" name="Google Shape;390;p4"/>
          <p:cNvSpPr/>
          <p:nvPr/>
        </p:nvSpPr>
        <p:spPr>
          <a:xfrm rot="10800000">
            <a:off x="11343099" y="2201828"/>
            <a:ext cx="675300" cy="675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391" name="Google Shape;391;p4"/>
          <p:cNvSpPr/>
          <p:nvPr/>
        </p:nvSpPr>
        <p:spPr>
          <a:xfrm rot="-5400000">
            <a:off x="11343175" y="1533316"/>
            <a:ext cx="675300" cy="675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nvGrpSpPr>
          <p:cNvPr id="392" name="Google Shape;392;p4"/>
          <p:cNvGrpSpPr/>
          <p:nvPr/>
        </p:nvGrpSpPr>
        <p:grpSpPr>
          <a:xfrm rot="-5400000">
            <a:off x="11506586" y="2213290"/>
            <a:ext cx="348510" cy="675118"/>
            <a:chOff x="10628069" y="2437255"/>
            <a:chExt cx="369772" cy="748800"/>
          </a:xfrm>
        </p:grpSpPr>
        <p:cxnSp>
          <p:nvCxnSpPr>
            <p:cNvPr id="393" name="Google Shape;393;p4"/>
            <p:cNvCxnSpPr/>
            <p:nvPr/>
          </p:nvCxnSpPr>
          <p:spPr>
            <a:xfrm>
              <a:off x="10997841"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394" name="Google Shape;394;p4"/>
            <p:cNvCxnSpPr/>
            <p:nvPr/>
          </p:nvCxnSpPr>
          <p:spPr>
            <a:xfrm>
              <a:off x="10812955"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395" name="Google Shape;395;p4"/>
            <p:cNvCxnSpPr/>
            <p:nvPr/>
          </p:nvCxnSpPr>
          <p:spPr>
            <a:xfrm>
              <a:off x="10628069" y="2437255"/>
              <a:ext cx="0" cy="748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396" name="Google Shape;396;p4"/>
          <p:cNvGrpSpPr/>
          <p:nvPr/>
        </p:nvGrpSpPr>
        <p:grpSpPr>
          <a:xfrm rot="-5400000">
            <a:off x="11515594" y="1538671"/>
            <a:ext cx="333386" cy="675118"/>
            <a:chOff x="10628069" y="2437255"/>
            <a:chExt cx="369772" cy="748800"/>
          </a:xfrm>
        </p:grpSpPr>
        <p:cxnSp>
          <p:nvCxnSpPr>
            <p:cNvPr id="397" name="Google Shape;397;p4"/>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398" name="Google Shape;398;p4"/>
            <p:cNvCxnSpPr/>
            <p:nvPr/>
          </p:nvCxnSpPr>
          <p:spPr>
            <a:xfrm>
              <a:off x="10812955" y="2437255"/>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399" name="Google Shape;399;p4"/>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400" name="Google Shape;400;p4"/>
          <p:cNvSpPr/>
          <p:nvPr/>
        </p:nvSpPr>
        <p:spPr>
          <a:xfrm flipH="1">
            <a:off x="10676362" y="1533702"/>
            <a:ext cx="1345500" cy="1345500"/>
          </a:xfrm>
          <a:prstGeom prst="arc">
            <a:avLst>
              <a:gd name="adj1" fmla="val 16200000"/>
              <a:gd name="adj2" fmla="val 5378577"/>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nvGrpSpPr>
          <p:cNvPr id="401" name="Google Shape;401;p4"/>
          <p:cNvGrpSpPr/>
          <p:nvPr/>
        </p:nvGrpSpPr>
        <p:grpSpPr>
          <a:xfrm rot="5400000" flipH="1">
            <a:off x="10837624" y="1704005"/>
            <a:ext cx="1012677" cy="1012677"/>
            <a:chOff x="6214949" y="2511699"/>
            <a:chExt cx="1123200" cy="1123200"/>
          </a:xfrm>
        </p:grpSpPr>
        <p:sp>
          <p:nvSpPr>
            <p:cNvPr id="402" name="Google Shape;402;p4"/>
            <p:cNvSpPr/>
            <p:nvPr/>
          </p:nvSpPr>
          <p:spPr>
            <a:xfrm rot="-5400000" flipH="1">
              <a:off x="6402149" y="2698899"/>
              <a:ext cx="748800" cy="7488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03" name="Google Shape;403;p4"/>
            <p:cNvSpPr/>
            <p:nvPr/>
          </p:nvSpPr>
          <p:spPr>
            <a:xfrm rot="-5400000" flipH="1">
              <a:off x="6589349" y="2886099"/>
              <a:ext cx="374400" cy="374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04" name="Google Shape;404;p4"/>
            <p:cNvSpPr/>
            <p:nvPr/>
          </p:nvSpPr>
          <p:spPr>
            <a:xfrm rot="-5400000" flipH="1">
              <a:off x="6214949" y="2511699"/>
              <a:ext cx="1123200" cy="1123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GB" sz="1800">
                  <a:latin typeface="Calibri" panose="020F0502020204030204"/>
                  <a:ea typeface="Calibri" panose="020F0502020204030204"/>
                  <a:cs typeface="Calibri" panose="020F0502020204030204"/>
                  <a:sym typeface="Calibri" panose="020F0502020204030204"/>
                </a:rPr>
                <a:t>		</a:t>
              </a: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162" name="Group 161"/>
          <p:cNvGrpSpPr/>
          <p:nvPr userDrawn="1"/>
        </p:nvGrpSpPr>
        <p:grpSpPr>
          <a:xfrm>
            <a:off x="2146008" y="1026543"/>
            <a:ext cx="674830" cy="309999"/>
            <a:chOff x="11184673" y="2647468"/>
            <a:chExt cx="748937" cy="369772"/>
          </a:xfrm>
        </p:grpSpPr>
        <p:cxnSp>
          <p:nvCxnSpPr>
            <p:cNvPr id="163" name="Straight Connector 162"/>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grpSp>
        <p:nvGrpSpPr>
          <p:cNvPr id="166" name="Group 165"/>
          <p:cNvGrpSpPr/>
          <p:nvPr userDrawn="1"/>
        </p:nvGrpSpPr>
        <p:grpSpPr>
          <a:xfrm>
            <a:off x="9328937" y="327730"/>
            <a:ext cx="677705" cy="341702"/>
            <a:chOff x="11184673" y="2647468"/>
            <a:chExt cx="748937" cy="369772"/>
          </a:xfrm>
        </p:grpSpPr>
        <p:cxnSp>
          <p:nvCxnSpPr>
            <p:cNvPr id="167" name="Straight Connector 166"/>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003 Talking Points">
  <p:cSld name="CUSTOM_2">
    <p:spTree>
      <p:nvGrpSpPr>
        <p:cNvPr id="1" name="Shape 405"/>
        <p:cNvGrpSpPr/>
        <p:nvPr/>
      </p:nvGrpSpPr>
      <p:grpSpPr>
        <a:xfrm>
          <a:off x="0" y="0"/>
          <a:ext cx="0" cy="0"/>
          <a:chOff x="0" y="0"/>
          <a:chExt cx="0" cy="0"/>
        </a:xfrm>
      </p:grpSpPr>
      <p:sp>
        <p:nvSpPr>
          <p:cNvPr id="406" name="Google Shape;406;p5"/>
          <p:cNvSpPr txBox="1">
            <a:spLocks noGrp="1"/>
          </p:cNvSpPr>
          <p:nvPr>
            <p:ph type="title"/>
          </p:nvPr>
        </p:nvSpPr>
        <p:spPr>
          <a:xfrm>
            <a:off x="519550" y="750450"/>
            <a:ext cx="9341700" cy="763500"/>
          </a:xfrm>
          <a:prstGeom prst="rect">
            <a:avLst/>
          </a:prstGeom>
        </p:spPr>
        <p:txBody>
          <a:bodyPr spcFirstLastPara="1" wrap="square" lIns="121900" tIns="121900" rIns="121900" bIns="121900" anchor="t" anchorCtr="0">
            <a:noAutofit/>
          </a:bodyPr>
          <a:lstStyle>
            <a:lvl1pPr marL="0" marR="0" lvl="0" indent="0" rtl="0">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2pPr>
            <a:lvl3pPr lvl="2"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3pPr>
            <a:lvl4pPr lvl="3"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4pPr>
            <a:lvl5pPr lvl="4"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5pPr>
            <a:lvl6pPr lvl="5"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6pPr>
            <a:lvl7pPr lvl="6"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7pPr>
            <a:lvl8pPr lvl="7"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8pPr>
            <a:lvl9pPr lvl="8"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9pPr>
          </a:lstStyle>
          <a:p>
            <a:endParaRPr/>
          </a:p>
        </p:txBody>
      </p:sp>
      <p:sp>
        <p:nvSpPr>
          <p:cNvPr id="407" name="Google Shape;407;p5"/>
          <p:cNvSpPr txBox="1">
            <a:spLocks noGrp="1"/>
          </p:cNvSpPr>
          <p:nvPr>
            <p:ph type="body" idx="1"/>
          </p:nvPr>
        </p:nvSpPr>
        <p:spPr>
          <a:xfrm>
            <a:off x="519691" y="1708475"/>
            <a:ext cx="9341700" cy="4510200"/>
          </a:xfrm>
          <a:prstGeom prst="rect">
            <a:avLst/>
          </a:prstGeom>
        </p:spPr>
        <p:txBody>
          <a:bodyPr spcFirstLastPara="1" wrap="square" lIns="121900" tIns="121900" rIns="121900" bIns="121900" anchor="t" anchorCtr="0">
            <a:noAutofit/>
          </a:bodyPr>
          <a:lstStyle>
            <a:lvl1pPr marL="457200" lvl="0" indent="-349250" rtl="0">
              <a:spcBef>
                <a:spcPts val="0"/>
              </a:spcBef>
              <a:spcAft>
                <a:spcPts val="0"/>
              </a:spcAft>
              <a:buSzPts val="1900"/>
              <a:buChar char="●"/>
              <a:defRPr/>
            </a:lvl1pPr>
            <a:lvl2pPr marL="914400" lvl="1" indent="-349250" rtl="0">
              <a:spcBef>
                <a:spcPts val="2100"/>
              </a:spcBef>
              <a:spcAft>
                <a:spcPts val="0"/>
              </a:spcAft>
              <a:buSzPts val="1900"/>
              <a:buChar char="○"/>
              <a:defRPr/>
            </a:lvl2pPr>
            <a:lvl3pPr marL="1371600" lvl="2" indent="-349250" rtl="0">
              <a:spcBef>
                <a:spcPts val="2100"/>
              </a:spcBef>
              <a:spcAft>
                <a:spcPts val="0"/>
              </a:spcAft>
              <a:buSzPts val="1900"/>
              <a:buChar char="■"/>
              <a:defRPr/>
            </a:lvl3pPr>
            <a:lvl4pPr marL="1828800" lvl="3" indent="-349250" rtl="0">
              <a:spcBef>
                <a:spcPts val="2100"/>
              </a:spcBef>
              <a:spcAft>
                <a:spcPts val="0"/>
              </a:spcAft>
              <a:buSzPts val="1900"/>
              <a:buChar char="●"/>
              <a:defRPr/>
            </a:lvl4pPr>
            <a:lvl5pPr marL="2286000" lvl="4" indent="-349250" rtl="0">
              <a:spcBef>
                <a:spcPts val="2100"/>
              </a:spcBef>
              <a:spcAft>
                <a:spcPts val="0"/>
              </a:spcAft>
              <a:buSzPts val="1900"/>
              <a:buChar char="○"/>
              <a:defRPr/>
            </a:lvl5pPr>
            <a:lvl6pPr marL="2743200" lvl="5" indent="-349250" rtl="0">
              <a:spcBef>
                <a:spcPts val="2100"/>
              </a:spcBef>
              <a:spcAft>
                <a:spcPts val="0"/>
              </a:spcAft>
              <a:buSzPts val="1900"/>
              <a:buChar char="■"/>
              <a:defRPr/>
            </a:lvl6pPr>
            <a:lvl7pPr marL="3200400" lvl="6" indent="-349250" rtl="0">
              <a:spcBef>
                <a:spcPts val="2100"/>
              </a:spcBef>
              <a:spcAft>
                <a:spcPts val="0"/>
              </a:spcAft>
              <a:buSzPts val="1900"/>
              <a:buChar char="●"/>
              <a:defRPr/>
            </a:lvl7pPr>
            <a:lvl8pPr marL="3657600" lvl="7" indent="-349250" rtl="0">
              <a:spcBef>
                <a:spcPts val="2100"/>
              </a:spcBef>
              <a:spcAft>
                <a:spcPts val="0"/>
              </a:spcAft>
              <a:buSzPts val="1900"/>
              <a:buChar char="○"/>
              <a:defRPr/>
            </a:lvl8pPr>
            <a:lvl9pPr marL="4114800" lvl="8" indent="-349250" rtl="0">
              <a:spcBef>
                <a:spcPts val="2100"/>
              </a:spcBef>
              <a:spcAft>
                <a:spcPts val="2100"/>
              </a:spcAft>
              <a:buSzPts val="1900"/>
              <a:buChar char="■"/>
              <a:defRPr/>
            </a:lvl9pPr>
          </a:lstStyle>
          <a:p>
            <a:endParaRPr/>
          </a:p>
        </p:txBody>
      </p:sp>
      <p:grpSp>
        <p:nvGrpSpPr>
          <p:cNvPr id="408" name="Google Shape;408;p5"/>
          <p:cNvGrpSpPr/>
          <p:nvPr/>
        </p:nvGrpSpPr>
        <p:grpSpPr>
          <a:xfrm>
            <a:off x="11172410" y="147751"/>
            <a:ext cx="873180" cy="873180"/>
            <a:chOff x="4761550" y="1708047"/>
            <a:chExt cx="1516200" cy="1516200"/>
          </a:xfrm>
        </p:grpSpPr>
        <p:sp>
          <p:nvSpPr>
            <p:cNvPr id="409" name="Google Shape;409;p5"/>
            <p:cNvSpPr/>
            <p:nvPr/>
          </p:nvSpPr>
          <p:spPr>
            <a:xfrm rot="2700000">
              <a:off x="4983592" y="1930089"/>
              <a:ext cx="1072115" cy="1072115"/>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410" name="Google Shape;410;p5"/>
            <p:cNvSpPr/>
            <p:nvPr/>
          </p:nvSpPr>
          <p:spPr>
            <a:xfrm rot="2700000">
              <a:off x="5109598" y="2055962"/>
              <a:ext cx="820102" cy="820102"/>
            </a:xfrm>
            <a:prstGeom prst="rect">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grpSp>
        <p:nvGrpSpPr>
          <p:cNvPr id="411" name="Google Shape;411;p5"/>
          <p:cNvGrpSpPr/>
          <p:nvPr/>
        </p:nvGrpSpPr>
        <p:grpSpPr>
          <a:xfrm>
            <a:off x="10723349" y="-291036"/>
            <a:ext cx="1773451" cy="1773451"/>
            <a:chOff x="6547473" y="2211197"/>
            <a:chExt cx="2916381" cy="2916381"/>
          </a:xfrm>
        </p:grpSpPr>
        <p:grpSp>
          <p:nvGrpSpPr>
            <p:cNvPr id="412" name="Google Shape;412;p5"/>
            <p:cNvGrpSpPr/>
            <p:nvPr/>
          </p:nvGrpSpPr>
          <p:grpSpPr>
            <a:xfrm rot="899960">
              <a:off x="7271820" y="2930231"/>
              <a:ext cx="1491855" cy="1453757"/>
              <a:chOff x="6081577" y="2538982"/>
              <a:chExt cx="1491900" cy="1453800"/>
            </a:xfrm>
          </p:grpSpPr>
          <p:cxnSp>
            <p:nvCxnSpPr>
              <p:cNvPr id="413" name="Google Shape;413;p5"/>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414" name="Google Shape;414;p5"/>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415" name="Google Shape;415;p5"/>
            <p:cNvGrpSpPr/>
            <p:nvPr/>
          </p:nvGrpSpPr>
          <p:grpSpPr>
            <a:xfrm>
              <a:off x="7271901" y="2930406"/>
              <a:ext cx="1491900" cy="1453800"/>
              <a:chOff x="6081577" y="2538982"/>
              <a:chExt cx="1491900" cy="1453800"/>
            </a:xfrm>
          </p:grpSpPr>
          <p:cxnSp>
            <p:nvCxnSpPr>
              <p:cNvPr id="416" name="Google Shape;416;p5"/>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417" name="Google Shape;417;p5"/>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418" name="Google Shape;418;p5"/>
            <p:cNvGrpSpPr/>
            <p:nvPr/>
          </p:nvGrpSpPr>
          <p:grpSpPr>
            <a:xfrm rot="1800044">
              <a:off x="7166144" y="2821397"/>
              <a:ext cx="1648764" cy="1669163"/>
              <a:chOff x="5978957" y="2443756"/>
              <a:chExt cx="1648800" cy="1669200"/>
            </a:xfrm>
          </p:grpSpPr>
          <p:cxnSp>
            <p:nvCxnSpPr>
              <p:cNvPr id="419" name="Google Shape;419;p5"/>
              <p:cNvCxnSpPr/>
              <p:nvPr/>
            </p:nvCxnSpPr>
            <p:spPr>
              <a:xfrm rot="8999899">
                <a:off x="6089394" y="2853709"/>
                <a:ext cx="1427927" cy="824442"/>
              </a:xfrm>
              <a:prstGeom prst="straightConnector1">
                <a:avLst/>
              </a:prstGeom>
              <a:noFill/>
              <a:ln w="9525" cap="flat" cmpd="sng">
                <a:solidFill>
                  <a:schemeClr val="accent3"/>
                </a:solidFill>
                <a:prstDash val="solid"/>
                <a:miter lim="800000"/>
                <a:headEnd type="none" w="sm" len="sm"/>
                <a:tailEnd type="none" w="sm" len="sm"/>
              </a:ln>
            </p:spPr>
          </p:cxnSp>
          <p:cxnSp>
            <p:nvCxnSpPr>
              <p:cNvPr id="420" name="Google Shape;420;p5"/>
              <p:cNvCxnSpPr/>
              <p:nvPr/>
            </p:nvCxnSpPr>
            <p:spPr>
              <a:xfrm rot="-1800175" flipH="1">
                <a:off x="6410202" y="2555593"/>
                <a:ext cx="834527" cy="1445527"/>
              </a:xfrm>
              <a:prstGeom prst="straightConnector1">
                <a:avLst/>
              </a:prstGeom>
              <a:noFill/>
              <a:ln w="9525" cap="flat" cmpd="sng">
                <a:solidFill>
                  <a:schemeClr val="accent3"/>
                </a:solidFill>
                <a:prstDash val="solid"/>
                <a:miter lim="800000"/>
                <a:headEnd type="none" w="sm" len="sm"/>
                <a:tailEnd type="none" w="sm" len="sm"/>
              </a:ln>
            </p:spPr>
          </p:cxnSp>
        </p:grpSp>
        <p:grpSp>
          <p:nvGrpSpPr>
            <p:cNvPr id="421" name="Google Shape;421;p5"/>
            <p:cNvGrpSpPr/>
            <p:nvPr/>
          </p:nvGrpSpPr>
          <p:grpSpPr>
            <a:xfrm rot="2700000">
              <a:off x="6974573" y="2638285"/>
              <a:ext cx="2062180" cy="2062205"/>
              <a:chOff x="5796364" y="2251931"/>
              <a:chExt cx="2062200" cy="2062225"/>
            </a:xfrm>
          </p:grpSpPr>
          <p:cxnSp>
            <p:nvCxnSpPr>
              <p:cNvPr id="422" name="Google Shape;422;p5"/>
              <p:cNvCxnSpPr/>
              <p:nvPr/>
            </p:nvCxnSpPr>
            <p:spPr>
              <a:xfrm rot="8100000">
                <a:off x="6103839" y="2548925"/>
                <a:ext cx="1434013" cy="1434013"/>
              </a:xfrm>
              <a:prstGeom prst="straightConnector1">
                <a:avLst/>
              </a:prstGeom>
              <a:noFill/>
              <a:ln w="9525" cap="flat" cmpd="sng">
                <a:solidFill>
                  <a:schemeClr val="accent3"/>
                </a:solidFill>
                <a:prstDash val="solid"/>
                <a:miter lim="800000"/>
                <a:headEnd type="none" w="sm" len="sm"/>
                <a:tailEnd type="none" w="sm" len="sm"/>
              </a:ln>
            </p:spPr>
          </p:cxnSp>
          <p:cxnSp>
            <p:nvCxnSpPr>
              <p:cNvPr id="423" name="Google Shape;423;p5"/>
              <p:cNvCxnSpPr/>
              <p:nvPr/>
            </p:nvCxnSpPr>
            <p:spPr>
              <a:xfrm rot="-2700000" flipH="1">
                <a:off x="6098366" y="2553958"/>
                <a:ext cx="1458196" cy="1458196"/>
              </a:xfrm>
              <a:prstGeom prst="straightConnector1">
                <a:avLst/>
              </a:prstGeom>
              <a:noFill/>
              <a:ln w="9525" cap="flat" cmpd="sng">
                <a:solidFill>
                  <a:schemeClr val="accent3"/>
                </a:solidFill>
                <a:prstDash val="solid"/>
                <a:miter lim="800000"/>
                <a:headEnd type="none" w="sm" len="sm"/>
                <a:tailEnd type="none" w="sm" len="sm"/>
              </a:ln>
            </p:spPr>
          </p:cxnSp>
        </p:grpSp>
        <p:grpSp>
          <p:nvGrpSpPr>
            <p:cNvPr id="424" name="Google Shape;424;p5"/>
            <p:cNvGrpSpPr/>
            <p:nvPr/>
          </p:nvGrpSpPr>
          <p:grpSpPr>
            <a:xfrm rot="3599956">
              <a:off x="7187348" y="2846628"/>
              <a:ext cx="1681463" cy="1619064"/>
              <a:chOff x="5990934" y="2447030"/>
              <a:chExt cx="1681500" cy="1619100"/>
            </a:xfrm>
          </p:grpSpPr>
          <p:cxnSp>
            <p:nvCxnSpPr>
              <p:cNvPr id="425" name="Google Shape;425;p5"/>
              <p:cNvCxnSpPr/>
              <p:nvPr/>
            </p:nvCxnSpPr>
            <p:spPr>
              <a:xfrm rot="7199757">
                <a:off x="6411332" y="2537791"/>
                <a:ext cx="840703" cy="1456281"/>
              </a:xfrm>
              <a:prstGeom prst="straightConnector1">
                <a:avLst/>
              </a:prstGeom>
              <a:noFill/>
              <a:ln w="9525" cap="flat" cmpd="sng">
                <a:solidFill>
                  <a:schemeClr val="accent3"/>
                </a:solidFill>
                <a:prstDash val="solid"/>
                <a:miter lim="800000"/>
                <a:headEnd type="none" w="sm" len="sm"/>
                <a:tailEnd type="none" w="sm" len="sm"/>
              </a:ln>
            </p:spPr>
          </p:cxnSp>
          <p:cxnSp>
            <p:nvCxnSpPr>
              <p:cNvPr id="426" name="Google Shape;426;p5"/>
              <p:cNvCxnSpPr/>
              <p:nvPr/>
            </p:nvCxnSpPr>
            <p:spPr>
              <a:xfrm rot="-3600073" flipH="1">
                <a:off x="6126340" y="2851820"/>
                <a:ext cx="1402251" cy="809520"/>
              </a:xfrm>
              <a:prstGeom prst="straightConnector1">
                <a:avLst/>
              </a:prstGeom>
              <a:noFill/>
              <a:ln w="9525" cap="flat" cmpd="sng">
                <a:solidFill>
                  <a:schemeClr val="accent3"/>
                </a:solidFill>
                <a:prstDash val="solid"/>
                <a:miter lim="800000"/>
                <a:headEnd type="none" w="sm" len="sm"/>
                <a:tailEnd type="none" w="sm" len="sm"/>
              </a:ln>
            </p:spPr>
          </p:cxnSp>
        </p:grpSp>
        <p:grpSp>
          <p:nvGrpSpPr>
            <p:cNvPr id="427" name="Google Shape;427;p5"/>
            <p:cNvGrpSpPr/>
            <p:nvPr/>
          </p:nvGrpSpPr>
          <p:grpSpPr>
            <a:xfrm rot="4500040">
              <a:off x="7271878" y="2930287"/>
              <a:ext cx="1491855" cy="1453757"/>
              <a:chOff x="6081577" y="2538982"/>
              <a:chExt cx="1491900" cy="1453800"/>
            </a:xfrm>
          </p:grpSpPr>
          <p:cxnSp>
            <p:nvCxnSpPr>
              <p:cNvPr id="428" name="Google Shape;428;p5"/>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429" name="Google Shape;429;p5"/>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sp>
        <p:nvSpPr>
          <p:cNvPr id="430" name="Google Shape;430;p5"/>
          <p:cNvSpPr/>
          <p:nvPr/>
        </p:nvSpPr>
        <p:spPr>
          <a:xfrm>
            <a:off x="10322077" y="257870"/>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431" name="Google Shape;431;p5"/>
          <p:cNvSpPr/>
          <p:nvPr/>
        </p:nvSpPr>
        <p:spPr>
          <a:xfrm>
            <a:off x="10439793" y="257870"/>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432" name="Google Shape;432;p5"/>
          <p:cNvSpPr/>
          <p:nvPr/>
        </p:nvSpPr>
        <p:spPr>
          <a:xfrm>
            <a:off x="10557509" y="257870"/>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433" name="Google Shape;433;p5"/>
          <p:cNvSpPr/>
          <p:nvPr/>
        </p:nvSpPr>
        <p:spPr>
          <a:xfrm>
            <a:off x="10322077" y="351035"/>
            <a:ext cx="33000" cy="33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434" name="Google Shape;434;p5"/>
          <p:cNvSpPr/>
          <p:nvPr/>
        </p:nvSpPr>
        <p:spPr>
          <a:xfrm>
            <a:off x="10439793" y="351035"/>
            <a:ext cx="33000" cy="33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435" name="Google Shape;435;p5"/>
          <p:cNvSpPr/>
          <p:nvPr/>
        </p:nvSpPr>
        <p:spPr>
          <a:xfrm>
            <a:off x="10557509" y="351035"/>
            <a:ext cx="33000" cy="33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436" name="Google Shape;436;p5"/>
          <p:cNvSpPr/>
          <p:nvPr/>
        </p:nvSpPr>
        <p:spPr>
          <a:xfrm>
            <a:off x="10322077" y="444199"/>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437" name="Google Shape;437;p5"/>
          <p:cNvSpPr/>
          <p:nvPr/>
        </p:nvSpPr>
        <p:spPr>
          <a:xfrm>
            <a:off x="10439793" y="444199"/>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438" name="Google Shape;438;p5"/>
          <p:cNvSpPr/>
          <p:nvPr/>
        </p:nvSpPr>
        <p:spPr>
          <a:xfrm>
            <a:off x="10557509" y="444199"/>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439" name="Google Shape;439;p5"/>
          <p:cNvSpPr/>
          <p:nvPr/>
        </p:nvSpPr>
        <p:spPr>
          <a:xfrm>
            <a:off x="10792941" y="257870"/>
            <a:ext cx="33000" cy="33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440" name="Google Shape;440;p5"/>
          <p:cNvSpPr/>
          <p:nvPr/>
        </p:nvSpPr>
        <p:spPr>
          <a:xfrm>
            <a:off x="10910656" y="257870"/>
            <a:ext cx="33000" cy="33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441" name="Google Shape;441;p5"/>
          <p:cNvSpPr/>
          <p:nvPr/>
        </p:nvSpPr>
        <p:spPr>
          <a:xfrm>
            <a:off x="11028371" y="257870"/>
            <a:ext cx="33000" cy="33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442" name="Google Shape;442;p5"/>
          <p:cNvSpPr/>
          <p:nvPr/>
        </p:nvSpPr>
        <p:spPr>
          <a:xfrm>
            <a:off x="10792941" y="351035"/>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443" name="Google Shape;443;p5"/>
          <p:cNvSpPr/>
          <p:nvPr/>
        </p:nvSpPr>
        <p:spPr>
          <a:xfrm>
            <a:off x="10910656" y="351035"/>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444" name="Google Shape;444;p5"/>
          <p:cNvSpPr/>
          <p:nvPr/>
        </p:nvSpPr>
        <p:spPr>
          <a:xfrm>
            <a:off x="11028371" y="351035"/>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445" name="Google Shape;445;p5"/>
          <p:cNvSpPr/>
          <p:nvPr/>
        </p:nvSpPr>
        <p:spPr>
          <a:xfrm>
            <a:off x="10792941" y="444199"/>
            <a:ext cx="33000" cy="33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446" name="Google Shape;446;p5"/>
          <p:cNvSpPr/>
          <p:nvPr/>
        </p:nvSpPr>
        <p:spPr>
          <a:xfrm>
            <a:off x="10910656" y="444199"/>
            <a:ext cx="33000" cy="33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447" name="Google Shape;447;p5"/>
          <p:cNvSpPr/>
          <p:nvPr/>
        </p:nvSpPr>
        <p:spPr>
          <a:xfrm>
            <a:off x="11028371" y="444199"/>
            <a:ext cx="33000" cy="33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448" name="Google Shape;448;p5"/>
          <p:cNvSpPr/>
          <p:nvPr/>
        </p:nvSpPr>
        <p:spPr>
          <a:xfrm>
            <a:off x="10675225" y="250065"/>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449" name="Google Shape;449;p5"/>
          <p:cNvSpPr/>
          <p:nvPr/>
        </p:nvSpPr>
        <p:spPr>
          <a:xfrm>
            <a:off x="10675225" y="360302"/>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450" name="Google Shape;450;p5"/>
          <p:cNvSpPr/>
          <p:nvPr/>
        </p:nvSpPr>
        <p:spPr>
          <a:xfrm>
            <a:off x="10675225" y="458832"/>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451" name="Google Shape;451;p5"/>
          <p:cNvSpPr/>
          <p:nvPr/>
        </p:nvSpPr>
        <p:spPr>
          <a:xfrm rot="-5400000">
            <a:off x="11040873" y="5223203"/>
            <a:ext cx="486000" cy="4860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452" name="Google Shape;452;p5"/>
          <p:cNvSpPr/>
          <p:nvPr/>
        </p:nvSpPr>
        <p:spPr>
          <a:xfrm rot="-5400000">
            <a:off x="11041320" y="4745368"/>
            <a:ext cx="955800" cy="9558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nvGrpSpPr>
          <p:cNvPr id="453" name="Google Shape;453;p5"/>
          <p:cNvGrpSpPr/>
          <p:nvPr/>
        </p:nvGrpSpPr>
        <p:grpSpPr>
          <a:xfrm rot="-5400000">
            <a:off x="11523451" y="5226053"/>
            <a:ext cx="480184" cy="486196"/>
            <a:chOff x="8943245" y="2438859"/>
            <a:chExt cx="739541" cy="748800"/>
          </a:xfrm>
        </p:grpSpPr>
        <p:cxnSp>
          <p:nvCxnSpPr>
            <p:cNvPr id="454" name="Google Shape;454;p5"/>
            <p:cNvCxnSpPr/>
            <p:nvPr/>
          </p:nvCxnSpPr>
          <p:spPr>
            <a:xfrm>
              <a:off x="8943245"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455" name="Google Shape;455;p5"/>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456" name="Google Shape;456;p5"/>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457" name="Google Shape;457;p5"/>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458" name="Google Shape;458;p5"/>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459" name="Google Shape;459;p5"/>
          <p:cNvSpPr/>
          <p:nvPr/>
        </p:nvSpPr>
        <p:spPr>
          <a:xfrm rot="-5400000">
            <a:off x="11161852" y="4897599"/>
            <a:ext cx="712500" cy="7125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460" name="Google Shape;460;p5"/>
          <p:cNvSpPr/>
          <p:nvPr/>
        </p:nvSpPr>
        <p:spPr>
          <a:xfrm rot="-5400000">
            <a:off x="11289451" y="5025301"/>
            <a:ext cx="457200" cy="4572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461" name="Google Shape;461;p5"/>
          <p:cNvSpPr/>
          <p:nvPr/>
        </p:nvSpPr>
        <p:spPr>
          <a:xfrm rot="-5400000">
            <a:off x="11405592" y="5141661"/>
            <a:ext cx="224700" cy="224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462" name="Google Shape;462;p5"/>
          <p:cNvSpPr/>
          <p:nvPr/>
        </p:nvSpPr>
        <p:spPr>
          <a:xfrm rot="5400000">
            <a:off x="11042821" y="5703919"/>
            <a:ext cx="955800" cy="9558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63" name="Google Shape;463;p5"/>
          <p:cNvSpPr/>
          <p:nvPr/>
        </p:nvSpPr>
        <p:spPr>
          <a:xfrm rot="5400000">
            <a:off x="11160467" y="5821473"/>
            <a:ext cx="720600" cy="720600"/>
          </a:xfrm>
          <a:prstGeom prst="arc">
            <a:avLst>
              <a:gd name="adj1" fmla="val 16200000"/>
              <a:gd name="adj2" fmla="val 5467200"/>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64" name="Google Shape;464;p5"/>
          <p:cNvSpPr/>
          <p:nvPr/>
        </p:nvSpPr>
        <p:spPr>
          <a:xfrm rot="5400000">
            <a:off x="11270475" y="5931364"/>
            <a:ext cx="500700" cy="5007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65" name="Google Shape;465;p5"/>
          <p:cNvSpPr/>
          <p:nvPr/>
        </p:nvSpPr>
        <p:spPr>
          <a:xfrm rot="5400000">
            <a:off x="11385372" y="6051151"/>
            <a:ext cx="255600" cy="255600"/>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66" name="Google Shape;466;p5"/>
          <p:cNvSpPr/>
          <p:nvPr/>
        </p:nvSpPr>
        <p:spPr>
          <a:xfrm rot="5400000" flipH="1">
            <a:off x="11043863" y="5711025"/>
            <a:ext cx="955800" cy="955800"/>
          </a:xfrm>
          <a:prstGeom prst="arc">
            <a:avLst>
              <a:gd name="adj1" fmla="val 16200000"/>
              <a:gd name="adj2" fmla="val 3799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67" name="Google Shape;467;p5"/>
          <p:cNvSpPr/>
          <p:nvPr/>
        </p:nvSpPr>
        <p:spPr>
          <a:xfrm rot="-5400000">
            <a:off x="11038836" y="5711025"/>
            <a:ext cx="955800" cy="955800"/>
          </a:xfrm>
          <a:prstGeom prst="arc">
            <a:avLst>
              <a:gd name="adj1" fmla="val 16200000"/>
              <a:gd name="adj2" fmla="val 3799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68" name="Google Shape;468;p5"/>
          <p:cNvSpPr/>
          <p:nvPr/>
        </p:nvSpPr>
        <p:spPr>
          <a:xfrm rot="5400000" flipH="1">
            <a:off x="11265266" y="5944930"/>
            <a:ext cx="500700" cy="5007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69" name="Google Shape;469;p5"/>
          <p:cNvSpPr/>
          <p:nvPr/>
        </p:nvSpPr>
        <p:spPr>
          <a:xfrm rot="5400000" flipH="1">
            <a:off x="11386413" y="6070915"/>
            <a:ext cx="255600" cy="255600"/>
          </a:xfrm>
          <a:prstGeom prst="arc">
            <a:avLst>
              <a:gd name="adj1" fmla="val 16200000"/>
              <a:gd name="adj2" fmla="val 54672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nvGrpSpPr>
          <p:cNvPr id="470" name="Google Shape;470;p5"/>
          <p:cNvGrpSpPr/>
          <p:nvPr/>
        </p:nvGrpSpPr>
        <p:grpSpPr>
          <a:xfrm rot="5400000">
            <a:off x="10256153" y="555443"/>
            <a:ext cx="447313" cy="519892"/>
            <a:chOff x="10628069" y="2437255"/>
            <a:chExt cx="369772" cy="748800"/>
          </a:xfrm>
        </p:grpSpPr>
        <p:cxnSp>
          <p:nvCxnSpPr>
            <p:cNvPr id="471" name="Google Shape;471;p5"/>
            <p:cNvCxnSpPr/>
            <p:nvPr/>
          </p:nvCxnSpPr>
          <p:spPr>
            <a:xfrm>
              <a:off x="10997841"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472" name="Google Shape;472;p5"/>
            <p:cNvCxnSpPr/>
            <p:nvPr/>
          </p:nvCxnSpPr>
          <p:spPr>
            <a:xfrm>
              <a:off x="10812955"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473" name="Google Shape;473;p5"/>
            <p:cNvCxnSpPr/>
            <p:nvPr/>
          </p:nvCxnSpPr>
          <p:spPr>
            <a:xfrm>
              <a:off x="10628069" y="2437255"/>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474" name="Google Shape;474;p5"/>
          <p:cNvSpPr/>
          <p:nvPr/>
        </p:nvSpPr>
        <p:spPr>
          <a:xfrm rot="5400000">
            <a:off x="10687913" y="590604"/>
            <a:ext cx="455400" cy="4554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475" name="Google Shape;475;p5"/>
          <p:cNvSpPr/>
          <p:nvPr/>
        </p:nvSpPr>
        <p:spPr>
          <a:xfrm>
            <a:off x="10810234" y="712965"/>
            <a:ext cx="210600" cy="2106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476" name="Google Shape;476;p5"/>
          <p:cNvSpPr/>
          <p:nvPr/>
        </p:nvSpPr>
        <p:spPr>
          <a:xfrm>
            <a:off x="11503469" y="478900"/>
            <a:ext cx="210600" cy="210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477" name="Google Shape;477;p5"/>
          <p:cNvSpPr/>
          <p:nvPr/>
        </p:nvSpPr>
        <p:spPr>
          <a:xfrm rot="5400000">
            <a:off x="10099988" y="5723215"/>
            <a:ext cx="926700" cy="951000"/>
          </a:xfrm>
          <a:prstGeom prst="teardrop">
            <a:avLst>
              <a:gd name="adj" fmla="val 100000"/>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478" name="Google Shape;478;p5"/>
          <p:cNvSpPr/>
          <p:nvPr/>
        </p:nvSpPr>
        <p:spPr>
          <a:xfrm rot="5400000" flipH="1">
            <a:off x="10211844" y="5859328"/>
            <a:ext cx="702900" cy="702900"/>
          </a:xfrm>
          <a:prstGeom prst="arc">
            <a:avLst>
              <a:gd name="adj1" fmla="val 16200000"/>
              <a:gd name="adj2" fmla="val 10690623"/>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79" name="Google Shape;479;p5"/>
          <p:cNvSpPr/>
          <p:nvPr/>
        </p:nvSpPr>
        <p:spPr>
          <a:xfrm rot="5400000" flipH="1">
            <a:off x="10319158" y="5966642"/>
            <a:ext cx="488400" cy="488400"/>
          </a:xfrm>
          <a:prstGeom prst="arc">
            <a:avLst>
              <a:gd name="adj1" fmla="val 16200000"/>
              <a:gd name="adj2" fmla="val 10869229"/>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80" name="Google Shape;480;p5"/>
          <p:cNvSpPr/>
          <p:nvPr/>
        </p:nvSpPr>
        <p:spPr>
          <a:xfrm flipH="1">
            <a:off x="10083109" y="5744365"/>
            <a:ext cx="474300" cy="474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481" name="Google Shape;481;p5"/>
          <p:cNvSpPr/>
          <p:nvPr/>
        </p:nvSpPr>
        <p:spPr>
          <a:xfrm flipH="1">
            <a:off x="10465769" y="6118388"/>
            <a:ext cx="180900" cy="1809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nvGrpSpPr>
          <p:cNvPr id="482" name="Google Shape;482;p5"/>
          <p:cNvGrpSpPr/>
          <p:nvPr/>
        </p:nvGrpSpPr>
        <p:grpSpPr>
          <a:xfrm flipH="1">
            <a:off x="10678730" y="6336819"/>
            <a:ext cx="263802" cy="34198"/>
            <a:chOff x="10578164" y="275923"/>
            <a:chExt cx="416551" cy="54000"/>
          </a:xfrm>
        </p:grpSpPr>
        <p:sp>
          <p:nvSpPr>
            <p:cNvPr id="483" name="Google Shape;483;p5"/>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484" name="Google Shape;484;p5"/>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485" name="Google Shape;485;p5"/>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grpSp>
        <p:nvGrpSpPr>
          <p:cNvPr id="486" name="Google Shape;486;p5"/>
          <p:cNvGrpSpPr/>
          <p:nvPr/>
        </p:nvGrpSpPr>
        <p:grpSpPr>
          <a:xfrm flipH="1">
            <a:off x="10678730" y="6433845"/>
            <a:ext cx="263802" cy="34198"/>
            <a:chOff x="10578164" y="275923"/>
            <a:chExt cx="416551" cy="54000"/>
          </a:xfrm>
        </p:grpSpPr>
        <p:sp>
          <p:nvSpPr>
            <p:cNvPr id="487" name="Google Shape;487;p5"/>
            <p:cNvSpPr/>
            <p:nvPr/>
          </p:nvSpPr>
          <p:spPr>
            <a:xfrm>
              <a:off x="10578164"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488" name="Google Shape;488;p5"/>
            <p:cNvSpPr/>
            <p:nvPr/>
          </p:nvSpPr>
          <p:spPr>
            <a:xfrm>
              <a:off x="10759440"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489" name="Google Shape;489;p5"/>
            <p:cNvSpPr/>
            <p:nvPr/>
          </p:nvSpPr>
          <p:spPr>
            <a:xfrm>
              <a:off x="10940715"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grpSp>
        <p:nvGrpSpPr>
          <p:cNvPr id="490" name="Google Shape;490;p5"/>
          <p:cNvGrpSpPr/>
          <p:nvPr/>
        </p:nvGrpSpPr>
        <p:grpSpPr>
          <a:xfrm flipH="1">
            <a:off x="10678730" y="6530871"/>
            <a:ext cx="263802" cy="34198"/>
            <a:chOff x="10578164" y="275923"/>
            <a:chExt cx="416551" cy="54000"/>
          </a:xfrm>
        </p:grpSpPr>
        <p:sp>
          <p:nvSpPr>
            <p:cNvPr id="491" name="Google Shape;491;p5"/>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492" name="Google Shape;492;p5"/>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493" name="Google Shape;493;p5"/>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grpSp>
        <p:nvGrpSpPr>
          <p:cNvPr id="494" name="Google Shape;494;p5"/>
          <p:cNvGrpSpPr/>
          <p:nvPr/>
        </p:nvGrpSpPr>
        <p:grpSpPr>
          <a:xfrm flipH="1">
            <a:off x="10192076" y="5872517"/>
            <a:ext cx="263802" cy="34198"/>
            <a:chOff x="10578164" y="275923"/>
            <a:chExt cx="416551" cy="54000"/>
          </a:xfrm>
        </p:grpSpPr>
        <p:sp>
          <p:nvSpPr>
            <p:cNvPr id="495" name="Google Shape;495;p5"/>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496" name="Google Shape;496;p5"/>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497" name="Google Shape;497;p5"/>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grpSp>
        <p:nvGrpSpPr>
          <p:cNvPr id="498" name="Google Shape;498;p5"/>
          <p:cNvGrpSpPr/>
          <p:nvPr/>
        </p:nvGrpSpPr>
        <p:grpSpPr>
          <a:xfrm flipH="1">
            <a:off x="10192076" y="5969543"/>
            <a:ext cx="263802" cy="34198"/>
            <a:chOff x="10578164" y="275923"/>
            <a:chExt cx="416551" cy="54000"/>
          </a:xfrm>
        </p:grpSpPr>
        <p:sp>
          <p:nvSpPr>
            <p:cNvPr id="499" name="Google Shape;499;p5"/>
            <p:cNvSpPr/>
            <p:nvPr/>
          </p:nvSpPr>
          <p:spPr>
            <a:xfrm>
              <a:off x="10578164"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500" name="Google Shape;500;p5"/>
            <p:cNvSpPr/>
            <p:nvPr/>
          </p:nvSpPr>
          <p:spPr>
            <a:xfrm>
              <a:off x="10759440"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501" name="Google Shape;501;p5"/>
            <p:cNvSpPr/>
            <p:nvPr/>
          </p:nvSpPr>
          <p:spPr>
            <a:xfrm>
              <a:off x="10940715"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grpSp>
        <p:nvGrpSpPr>
          <p:cNvPr id="502" name="Google Shape;502;p5"/>
          <p:cNvGrpSpPr/>
          <p:nvPr/>
        </p:nvGrpSpPr>
        <p:grpSpPr>
          <a:xfrm flipH="1">
            <a:off x="10192076" y="6066569"/>
            <a:ext cx="263802" cy="34198"/>
            <a:chOff x="10578164" y="275923"/>
            <a:chExt cx="416551" cy="54000"/>
          </a:xfrm>
        </p:grpSpPr>
        <p:sp>
          <p:nvSpPr>
            <p:cNvPr id="503" name="Google Shape;503;p5"/>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504" name="Google Shape;504;p5"/>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505" name="Google Shape;505;p5"/>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004 Section Title">
  <p:cSld name="CUSTOM_3">
    <p:bg>
      <p:bgPr>
        <a:solidFill>
          <a:schemeClr val="accent1"/>
        </a:solidFill>
        <a:effectLst/>
      </p:bgPr>
    </p:bg>
    <p:spTree>
      <p:nvGrpSpPr>
        <p:cNvPr id="1" name="Shape 506"/>
        <p:cNvGrpSpPr/>
        <p:nvPr/>
      </p:nvGrpSpPr>
      <p:grpSpPr>
        <a:xfrm>
          <a:off x="0" y="0"/>
          <a:ext cx="0" cy="0"/>
          <a:chOff x="0" y="0"/>
          <a:chExt cx="0" cy="0"/>
        </a:xfrm>
      </p:grpSpPr>
      <p:sp>
        <p:nvSpPr>
          <p:cNvPr id="579" name="Google Shape;579;p6"/>
          <p:cNvSpPr/>
          <p:nvPr/>
        </p:nvSpPr>
        <p:spPr>
          <a:xfrm flipH="1">
            <a:off x="8744766" y="238130"/>
            <a:ext cx="1128000" cy="10851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nvGrpSpPr>
          <p:cNvPr id="132" name="Group 131"/>
          <p:cNvGrpSpPr/>
          <p:nvPr userDrawn="1"/>
        </p:nvGrpSpPr>
        <p:grpSpPr>
          <a:xfrm>
            <a:off x="8464431" y="232913"/>
            <a:ext cx="1397080" cy="946748"/>
            <a:chOff x="3210946" y="234733"/>
            <a:chExt cx="1560780" cy="1298611"/>
          </a:xfrm>
        </p:grpSpPr>
        <p:cxnSp>
          <p:nvCxnSpPr>
            <p:cNvPr id="133" name="Straight Connector 132"/>
            <p:cNvCxnSpPr/>
            <p:nvPr/>
          </p:nvCxnSpPr>
          <p:spPr>
            <a:xfrm rot="5400000">
              <a:off x="3991336" y="752954"/>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a:xfrm rot="5400000">
              <a:off x="3991336" y="567439"/>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rot="5400000">
              <a:off x="3991336" y="381923"/>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p:nvCxnSpPr>
          <p:spPr>
            <a:xfrm rot="5400000">
              <a:off x="3991336" y="19640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a:xfrm rot="5400000">
              <a:off x="3991336" y="1089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p:nvCxnSpPr>
          <p:spPr>
            <a:xfrm rot="5400000">
              <a:off x="3991336" y="-174625"/>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p:nvPr/>
          </p:nvCxnSpPr>
          <p:spPr>
            <a:xfrm rot="5400000">
              <a:off x="3991336" y="-36014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p:nvPr/>
          </p:nvCxnSpPr>
          <p:spPr>
            <a:xfrm rot="5400000">
              <a:off x="3991336" y="-54565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507" name="Google Shape;507;p6"/>
          <p:cNvSpPr txBox="1">
            <a:spLocks noGrp="1"/>
          </p:cNvSpPr>
          <p:nvPr>
            <p:ph type="body" idx="1"/>
          </p:nvPr>
        </p:nvSpPr>
        <p:spPr>
          <a:xfrm>
            <a:off x="2401350" y="3991350"/>
            <a:ext cx="7389300" cy="2075100"/>
          </a:xfrm>
          <a:prstGeom prst="rect">
            <a:avLst/>
          </a:prstGeom>
        </p:spPr>
        <p:txBody>
          <a:bodyPr spcFirstLastPara="1" wrap="square" lIns="121900" tIns="121900" rIns="121900" bIns="121900" anchor="t" anchorCtr="0">
            <a:noAutofit/>
          </a:bodyPr>
          <a:lstStyle>
            <a:lvl1pPr marL="457200" lvl="0" indent="-349250" algn="ctr">
              <a:spcBef>
                <a:spcPts val="0"/>
              </a:spcBef>
              <a:spcAft>
                <a:spcPts val="0"/>
              </a:spcAft>
              <a:buClr>
                <a:schemeClr val="lt2"/>
              </a:buClr>
              <a:buSzPts val="1900"/>
              <a:buChar char="●"/>
              <a:defRPr>
                <a:solidFill>
                  <a:schemeClr val="lt2"/>
                </a:solidFill>
              </a:defRPr>
            </a:lvl1pPr>
            <a:lvl2pPr marL="914400" lvl="1" indent="-349250" algn="ctr">
              <a:spcBef>
                <a:spcPts val="2100"/>
              </a:spcBef>
              <a:spcAft>
                <a:spcPts val="0"/>
              </a:spcAft>
              <a:buClr>
                <a:schemeClr val="lt2"/>
              </a:buClr>
              <a:buSzPts val="1900"/>
              <a:buChar char="○"/>
              <a:defRPr>
                <a:solidFill>
                  <a:schemeClr val="lt2"/>
                </a:solidFill>
              </a:defRPr>
            </a:lvl2pPr>
            <a:lvl3pPr marL="1371600" lvl="2" indent="-349250" algn="ctr">
              <a:spcBef>
                <a:spcPts val="2100"/>
              </a:spcBef>
              <a:spcAft>
                <a:spcPts val="0"/>
              </a:spcAft>
              <a:buClr>
                <a:schemeClr val="lt2"/>
              </a:buClr>
              <a:buSzPts val="1900"/>
              <a:buChar char="■"/>
              <a:defRPr>
                <a:solidFill>
                  <a:schemeClr val="lt2"/>
                </a:solidFill>
              </a:defRPr>
            </a:lvl3pPr>
            <a:lvl4pPr marL="1828800" lvl="3" indent="-349250" algn="ctr">
              <a:spcBef>
                <a:spcPts val="2100"/>
              </a:spcBef>
              <a:spcAft>
                <a:spcPts val="0"/>
              </a:spcAft>
              <a:buClr>
                <a:schemeClr val="lt2"/>
              </a:buClr>
              <a:buSzPts val="1900"/>
              <a:buChar char="●"/>
              <a:defRPr>
                <a:solidFill>
                  <a:schemeClr val="lt2"/>
                </a:solidFill>
              </a:defRPr>
            </a:lvl4pPr>
            <a:lvl5pPr marL="2286000" lvl="4" indent="-349250" algn="ctr">
              <a:spcBef>
                <a:spcPts val="2100"/>
              </a:spcBef>
              <a:spcAft>
                <a:spcPts val="0"/>
              </a:spcAft>
              <a:buClr>
                <a:schemeClr val="lt2"/>
              </a:buClr>
              <a:buSzPts val="1900"/>
              <a:buChar char="○"/>
              <a:defRPr>
                <a:solidFill>
                  <a:schemeClr val="lt2"/>
                </a:solidFill>
              </a:defRPr>
            </a:lvl5pPr>
            <a:lvl6pPr marL="2743200" lvl="5" indent="-349250" algn="ctr">
              <a:spcBef>
                <a:spcPts val="2100"/>
              </a:spcBef>
              <a:spcAft>
                <a:spcPts val="0"/>
              </a:spcAft>
              <a:buClr>
                <a:schemeClr val="lt2"/>
              </a:buClr>
              <a:buSzPts val="1900"/>
              <a:buChar char="■"/>
              <a:defRPr>
                <a:solidFill>
                  <a:schemeClr val="lt2"/>
                </a:solidFill>
              </a:defRPr>
            </a:lvl6pPr>
            <a:lvl7pPr marL="3200400" lvl="6" indent="-349250" algn="ctr">
              <a:spcBef>
                <a:spcPts val="2100"/>
              </a:spcBef>
              <a:spcAft>
                <a:spcPts val="0"/>
              </a:spcAft>
              <a:buClr>
                <a:schemeClr val="lt2"/>
              </a:buClr>
              <a:buSzPts val="1900"/>
              <a:buChar char="●"/>
              <a:defRPr>
                <a:solidFill>
                  <a:schemeClr val="lt2"/>
                </a:solidFill>
              </a:defRPr>
            </a:lvl7pPr>
            <a:lvl8pPr marL="3657600" lvl="7" indent="-349250" algn="ctr">
              <a:spcBef>
                <a:spcPts val="2100"/>
              </a:spcBef>
              <a:spcAft>
                <a:spcPts val="0"/>
              </a:spcAft>
              <a:buClr>
                <a:schemeClr val="lt2"/>
              </a:buClr>
              <a:buSzPts val="1900"/>
              <a:buChar char="○"/>
              <a:defRPr>
                <a:solidFill>
                  <a:schemeClr val="lt2"/>
                </a:solidFill>
              </a:defRPr>
            </a:lvl8pPr>
            <a:lvl9pPr marL="4114800" lvl="8" indent="-349250" algn="ctr">
              <a:spcBef>
                <a:spcPts val="2100"/>
              </a:spcBef>
              <a:spcAft>
                <a:spcPts val="2100"/>
              </a:spcAft>
              <a:buClr>
                <a:schemeClr val="lt2"/>
              </a:buClr>
              <a:buSzPts val="1900"/>
              <a:buChar char="■"/>
              <a:defRPr>
                <a:solidFill>
                  <a:schemeClr val="lt2"/>
                </a:solidFill>
              </a:defRPr>
            </a:lvl9pPr>
          </a:lstStyle>
          <a:p>
            <a:endParaRPr/>
          </a:p>
        </p:txBody>
      </p:sp>
      <p:sp>
        <p:nvSpPr>
          <p:cNvPr id="508" name="Google Shape;508;p6"/>
          <p:cNvSpPr txBox="1">
            <a:spLocks noGrp="1"/>
          </p:cNvSpPr>
          <p:nvPr>
            <p:ph type="title"/>
          </p:nvPr>
        </p:nvSpPr>
        <p:spPr>
          <a:xfrm>
            <a:off x="2401350" y="3066900"/>
            <a:ext cx="7389300" cy="763500"/>
          </a:xfrm>
          <a:prstGeom prst="rect">
            <a:avLst/>
          </a:prstGeom>
        </p:spPr>
        <p:txBody>
          <a:bodyPr spcFirstLastPara="1" wrap="square" lIns="121900" tIns="121900" rIns="121900" bIns="121900" anchor="t" anchorCtr="0">
            <a:noAutofit/>
          </a:bodyPr>
          <a:lstStyle>
            <a:lvl1pPr marL="0" marR="0" lvl="0" indent="0" algn="ctr" rtl="0">
              <a:lnSpc>
                <a:spcPct val="100000"/>
              </a:lnSpc>
              <a:spcBef>
                <a:spcPts val="0"/>
              </a:spcBef>
              <a:spcAft>
                <a:spcPts val="0"/>
              </a:spcAft>
              <a:buClr>
                <a:schemeClr val="lt2"/>
              </a:buClr>
              <a:buSzPts val="4000"/>
              <a:buFont typeface="Aldrich"/>
              <a:buNone/>
              <a:defRPr>
                <a:solidFill>
                  <a:schemeClr val="lt2"/>
                </a:solidFill>
              </a:defRPr>
            </a:lvl1pPr>
            <a:lvl2pPr lvl="1" algn="ctr"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2pPr>
            <a:lvl3pPr lvl="2" algn="ctr"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3pPr>
            <a:lvl4pPr lvl="3" algn="ctr"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4pPr>
            <a:lvl5pPr lvl="4" algn="ctr"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5pPr>
            <a:lvl6pPr lvl="5" algn="ctr"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6pPr>
            <a:lvl7pPr lvl="6" algn="ctr"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7pPr>
            <a:lvl8pPr lvl="7" algn="ctr"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8pPr>
            <a:lvl9pPr lvl="8" algn="ctr"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9pPr>
          </a:lstStyle>
          <a:p>
            <a:endParaRPr/>
          </a:p>
        </p:txBody>
      </p:sp>
      <p:grpSp>
        <p:nvGrpSpPr>
          <p:cNvPr id="509" name="Google Shape;509;p6"/>
          <p:cNvGrpSpPr/>
          <p:nvPr/>
        </p:nvGrpSpPr>
        <p:grpSpPr>
          <a:xfrm flipH="1">
            <a:off x="10007839" y="1838613"/>
            <a:ext cx="810287" cy="544003"/>
            <a:chOff x="10624861" y="3933984"/>
            <a:chExt cx="1115330" cy="748800"/>
          </a:xfrm>
        </p:grpSpPr>
        <p:cxnSp>
          <p:nvCxnSpPr>
            <p:cNvPr id="510" name="Google Shape;510;p6"/>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511" name="Google Shape;511;p6"/>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512" name="Google Shape;512;p6"/>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513" name="Google Shape;513;p6"/>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514" name="Google Shape;514;p6"/>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515" name="Google Shape;515;p6"/>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516" name="Google Shape;516;p6"/>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517" name="Google Shape;517;p6"/>
          <p:cNvSpPr/>
          <p:nvPr/>
        </p:nvSpPr>
        <p:spPr>
          <a:xfrm flipH="1">
            <a:off x="11495537" y="229805"/>
            <a:ext cx="544200" cy="5442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518" name="Google Shape;518;p6"/>
          <p:cNvSpPr/>
          <p:nvPr/>
        </p:nvSpPr>
        <p:spPr>
          <a:xfrm flipH="1">
            <a:off x="10961247" y="230305"/>
            <a:ext cx="1069500" cy="1069500"/>
          </a:xfrm>
          <a:prstGeom prst="arc">
            <a:avLst>
              <a:gd name="adj1" fmla="val 16200000"/>
              <a:gd name="adj2" fmla="val 5467200"/>
            </a:avLst>
          </a:prstGeom>
          <a:noFill/>
          <a:ln w="9525" cap="flat" cmpd="sng">
            <a:solidFill>
              <a:schemeClr val="dk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nvGrpSpPr>
          <p:cNvPr id="519" name="Google Shape;519;p6"/>
          <p:cNvGrpSpPr/>
          <p:nvPr/>
        </p:nvGrpSpPr>
        <p:grpSpPr>
          <a:xfrm flipH="1">
            <a:off x="11502543" y="766390"/>
            <a:ext cx="537277" cy="544003"/>
            <a:chOff x="8943245" y="2438859"/>
            <a:chExt cx="739541" cy="748800"/>
          </a:xfrm>
        </p:grpSpPr>
        <p:cxnSp>
          <p:nvCxnSpPr>
            <p:cNvPr id="520" name="Google Shape;520;p6"/>
            <p:cNvCxnSpPr/>
            <p:nvPr/>
          </p:nvCxnSpPr>
          <p:spPr>
            <a:xfrm>
              <a:off x="8943245"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521" name="Google Shape;521;p6"/>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522" name="Google Shape;522;p6"/>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523" name="Google Shape;523;p6"/>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524" name="Google Shape;524;p6"/>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525" name="Google Shape;525;p6"/>
          <p:cNvSpPr/>
          <p:nvPr/>
        </p:nvSpPr>
        <p:spPr>
          <a:xfrm flipH="1">
            <a:off x="11131450" y="365168"/>
            <a:ext cx="797400" cy="797400"/>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526" name="Google Shape;526;p6"/>
          <p:cNvSpPr/>
          <p:nvPr/>
        </p:nvSpPr>
        <p:spPr>
          <a:xfrm flipH="1">
            <a:off x="11274580" y="507940"/>
            <a:ext cx="511500" cy="5115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527" name="Google Shape;527;p6"/>
          <p:cNvSpPr/>
          <p:nvPr/>
        </p:nvSpPr>
        <p:spPr>
          <a:xfrm flipH="1">
            <a:off x="11404430" y="637890"/>
            <a:ext cx="251700" cy="251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528" name="Google Shape;528;p6"/>
          <p:cNvSpPr/>
          <p:nvPr/>
        </p:nvSpPr>
        <p:spPr>
          <a:xfrm flipH="1">
            <a:off x="10412812" y="229805"/>
            <a:ext cx="544200" cy="5442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529" name="Google Shape;529;p6"/>
          <p:cNvSpPr/>
          <p:nvPr/>
        </p:nvSpPr>
        <p:spPr>
          <a:xfrm flipH="1">
            <a:off x="10413977" y="774086"/>
            <a:ext cx="544200" cy="5442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nvGrpSpPr>
          <p:cNvPr id="530" name="Google Shape;530;p6"/>
          <p:cNvGrpSpPr/>
          <p:nvPr/>
        </p:nvGrpSpPr>
        <p:grpSpPr>
          <a:xfrm flipH="1">
            <a:off x="10547157" y="765225"/>
            <a:ext cx="268639" cy="544003"/>
            <a:chOff x="10628069" y="2437255"/>
            <a:chExt cx="369772" cy="748800"/>
          </a:xfrm>
        </p:grpSpPr>
        <p:cxnSp>
          <p:nvCxnSpPr>
            <p:cNvPr id="531" name="Google Shape;531;p6"/>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532" name="Google Shape;532;p6"/>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533" name="Google Shape;533;p6"/>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534" name="Google Shape;534;p6"/>
          <p:cNvSpPr/>
          <p:nvPr/>
        </p:nvSpPr>
        <p:spPr>
          <a:xfrm flipH="1">
            <a:off x="10536848" y="364000"/>
            <a:ext cx="288300" cy="2883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535" name="Google Shape;535;p6"/>
          <p:cNvSpPr/>
          <p:nvPr/>
        </p:nvSpPr>
        <p:spPr>
          <a:xfrm flipH="1">
            <a:off x="10606703" y="433346"/>
            <a:ext cx="149100" cy="149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536" name="Google Shape;536;p6"/>
          <p:cNvSpPr/>
          <p:nvPr/>
        </p:nvSpPr>
        <p:spPr>
          <a:xfrm rot="-5400000" flipH="1">
            <a:off x="9867209" y="775504"/>
            <a:ext cx="544200" cy="5442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541" name="Google Shape;541;p6"/>
          <p:cNvSpPr/>
          <p:nvPr/>
        </p:nvSpPr>
        <p:spPr>
          <a:xfrm flipH="1">
            <a:off x="9884169" y="248037"/>
            <a:ext cx="511500" cy="5115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542" name="Google Shape;542;p6"/>
          <p:cNvSpPr/>
          <p:nvPr/>
        </p:nvSpPr>
        <p:spPr>
          <a:xfrm flipH="1">
            <a:off x="9999565" y="355842"/>
            <a:ext cx="288300" cy="288300"/>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543" name="Google Shape;543;p6"/>
          <p:cNvSpPr/>
          <p:nvPr/>
        </p:nvSpPr>
        <p:spPr>
          <a:xfrm flipH="1">
            <a:off x="10069420" y="425188"/>
            <a:ext cx="149100" cy="149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544" name="Google Shape;544;p6"/>
          <p:cNvSpPr/>
          <p:nvPr/>
        </p:nvSpPr>
        <p:spPr>
          <a:xfrm rot="5400000" flipH="1">
            <a:off x="10962413" y="1312789"/>
            <a:ext cx="1069500" cy="10695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45" name="Google Shape;545;p6"/>
          <p:cNvSpPr/>
          <p:nvPr/>
        </p:nvSpPr>
        <p:spPr>
          <a:xfrm rot="5400000" flipH="1">
            <a:off x="11093982" y="1444357"/>
            <a:ext cx="806400" cy="806400"/>
          </a:xfrm>
          <a:prstGeom prst="arc">
            <a:avLst>
              <a:gd name="adj1" fmla="val 16200000"/>
              <a:gd name="adj2" fmla="val 5467200"/>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46" name="Google Shape;546;p6"/>
          <p:cNvSpPr/>
          <p:nvPr/>
        </p:nvSpPr>
        <p:spPr>
          <a:xfrm rot="5400000" flipH="1">
            <a:off x="11217024" y="1567398"/>
            <a:ext cx="560400" cy="5604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47" name="Google Shape;547;p6"/>
          <p:cNvSpPr/>
          <p:nvPr/>
        </p:nvSpPr>
        <p:spPr>
          <a:xfrm rot="5400000" flipH="1">
            <a:off x="11345540" y="1707567"/>
            <a:ext cx="286200" cy="286200"/>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48" name="Google Shape;548;p6"/>
          <p:cNvSpPr/>
          <p:nvPr/>
        </p:nvSpPr>
        <p:spPr>
          <a:xfrm rot="5400000">
            <a:off x="10963578" y="1304883"/>
            <a:ext cx="1069500" cy="1069500"/>
          </a:xfrm>
          <a:prstGeom prst="arc">
            <a:avLst>
              <a:gd name="adj1" fmla="val 16200000"/>
              <a:gd name="adj2" fmla="val 3799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49" name="Google Shape;549;p6"/>
          <p:cNvSpPr/>
          <p:nvPr/>
        </p:nvSpPr>
        <p:spPr>
          <a:xfrm rot="-5400000" flipH="1">
            <a:off x="10958012" y="1304883"/>
            <a:ext cx="1069500" cy="1069500"/>
          </a:xfrm>
          <a:prstGeom prst="arc">
            <a:avLst>
              <a:gd name="adj1" fmla="val 16200000"/>
              <a:gd name="adj2" fmla="val 3799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50" name="Google Shape;550;p6"/>
          <p:cNvSpPr/>
          <p:nvPr/>
        </p:nvSpPr>
        <p:spPr>
          <a:xfrm rot="5400000">
            <a:off x="11211196" y="1552381"/>
            <a:ext cx="560400" cy="5604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51" name="Google Shape;551;p6"/>
          <p:cNvSpPr/>
          <p:nvPr/>
        </p:nvSpPr>
        <p:spPr>
          <a:xfrm rot="5400000">
            <a:off x="11346705" y="1685660"/>
            <a:ext cx="286200" cy="286200"/>
          </a:xfrm>
          <a:prstGeom prst="arc">
            <a:avLst>
              <a:gd name="adj1" fmla="val 16200000"/>
              <a:gd name="adj2" fmla="val 54672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nvGrpSpPr>
          <p:cNvPr id="552" name="Google Shape;552;p6"/>
          <p:cNvGrpSpPr/>
          <p:nvPr/>
        </p:nvGrpSpPr>
        <p:grpSpPr>
          <a:xfrm flipH="1">
            <a:off x="10006674" y="1308329"/>
            <a:ext cx="810288" cy="544003"/>
            <a:chOff x="10626465" y="3184818"/>
            <a:chExt cx="1115330" cy="748800"/>
          </a:xfrm>
        </p:grpSpPr>
        <p:cxnSp>
          <p:nvCxnSpPr>
            <p:cNvPr id="553" name="Google Shape;553;p6"/>
            <p:cNvCxnSpPr/>
            <p:nvPr/>
          </p:nvCxnSpPr>
          <p:spPr>
            <a:xfrm>
              <a:off x="10998241" y="3184818"/>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554" name="Google Shape;554;p6"/>
            <p:cNvCxnSpPr/>
            <p:nvPr/>
          </p:nvCxnSpPr>
          <p:spPr>
            <a:xfrm>
              <a:off x="10812353" y="3184818"/>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555" name="Google Shape;555;p6"/>
            <p:cNvCxnSpPr/>
            <p:nvPr/>
          </p:nvCxnSpPr>
          <p:spPr>
            <a:xfrm>
              <a:off x="10626465" y="3184818"/>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556" name="Google Shape;556;p6"/>
            <p:cNvCxnSpPr/>
            <p:nvPr/>
          </p:nvCxnSpPr>
          <p:spPr>
            <a:xfrm>
              <a:off x="11555905" y="3184818"/>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557" name="Google Shape;557;p6"/>
            <p:cNvCxnSpPr/>
            <p:nvPr/>
          </p:nvCxnSpPr>
          <p:spPr>
            <a:xfrm>
              <a:off x="11370017" y="3184818"/>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558" name="Google Shape;558;p6"/>
            <p:cNvCxnSpPr/>
            <p:nvPr/>
          </p:nvCxnSpPr>
          <p:spPr>
            <a:xfrm>
              <a:off x="11184129" y="3184818"/>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559" name="Google Shape;559;p6"/>
            <p:cNvCxnSpPr/>
            <p:nvPr/>
          </p:nvCxnSpPr>
          <p:spPr>
            <a:xfrm>
              <a:off x="11741795" y="3184818"/>
              <a:ext cx="0" cy="748800"/>
            </a:xfrm>
            <a:prstGeom prst="straightConnector1">
              <a:avLst/>
            </a:prstGeom>
            <a:noFill/>
            <a:ln w="9525" cap="flat" cmpd="sng">
              <a:solidFill>
                <a:schemeClr val="dk2"/>
              </a:solidFill>
              <a:prstDash val="solid"/>
              <a:miter lim="800000"/>
              <a:headEnd type="none" w="sm" len="sm"/>
              <a:tailEnd type="none" w="sm" len="sm"/>
            </a:ln>
          </p:spPr>
        </p:cxnSp>
      </p:grpSp>
      <p:sp>
        <p:nvSpPr>
          <p:cNvPr id="560" name="Google Shape;560;p6"/>
          <p:cNvSpPr/>
          <p:nvPr/>
        </p:nvSpPr>
        <p:spPr>
          <a:xfrm flipH="1">
            <a:off x="10411239" y="1323196"/>
            <a:ext cx="552600" cy="531300"/>
          </a:xfrm>
          <a:prstGeom prst="rtTriangl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561" name="Google Shape;561;p6"/>
          <p:cNvSpPr/>
          <p:nvPr/>
        </p:nvSpPr>
        <p:spPr>
          <a:xfrm rot="5400000" flipH="1">
            <a:off x="9853138" y="1312706"/>
            <a:ext cx="552600" cy="531300"/>
          </a:xfrm>
          <a:prstGeom prst="rtTriangl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nvGrpSpPr>
          <p:cNvPr id="562" name="Google Shape;562;p6"/>
          <p:cNvGrpSpPr/>
          <p:nvPr/>
        </p:nvGrpSpPr>
        <p:grpSpPr>
          <a:xfrm rot="10800000" flipH="1">
            <a:off x="9864699" y="1853554"/>
            <a:ext cx="1100106" cy="552503"/>
            <a:chOff x="10576560" y="3328633"/>
            <a:chExt cx="1514255" cy="760500"/>
          </a:xfrm>
        </p:grpSpPr>
        <p:sp>
          <p:nvSpPr>
            <p:cNvPr id="563" name="Google Shape;563;p6"/>
            <p:cNvSpPr/>
            <p:nvPr/>
          </p:nvSpPr>
          <p:spPr>
            <a:xfrm>
              <a:off x="10576560" y="335761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564" name="Google Shape;564;p6"/>
            <p:cNvSpPr/>
            <p:nvPr/>
          </p:nvSpPr>
          <p:spPr>
            <a:xfrm rot="-5400000">
              <a:off x="11344865" y="334318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sp>
        <p:nvSpPr>
          <p:cNvPr id="565" name="Google Shape;565;p6"/>
          <p:cNvSpPr/>
          <p:nvPr/>
        </p:nvSpPr>
        <p:spPr>
          <a:xfrm rot="-2700000" flipH="1">
            <a:off x="10210414" y="1660737"/>
            <a:ext cx="393293" cy="393293"/>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566" name="Google Shape;566;p6"/>
          <p:cNvSpPr/>
          <p:nvPr/>
        </p:nvSpPr>
        <p:spPr>
          <a:xfrm flipH="1">
            <a:off x="10266458" y="1711299"/>
            <a:ext cx="288300" cy="2883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567" name="Google Shape;567;p6"/>
          <p:cNvSpPr/>
          <p:nvPr/>
        </p:nvSpPr>
        <p:spPr>
          <a:xfrm flipH="1">
            <a:off x="10336240" y="1780718"/>
            <a:ext cx="149100" cy="149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568" name="Google Shape;568;p6"/>
          <p:cNvSpPr/>
          <p:nvPr/>
        </p:nvSpPr>
        <p:spPr>
          <a:xfrm rot="10800000" flipH="1">
            <a:off x="10967349" y="2389849"/>
            <a:ext cx="1069500" cy="1069500"/>
          </a:xfrm>
          <a:prstGeom prst="arc">
            <a:avLst>
              <a:gd name="adj1" fmla="val 16200000"/>
              <a:gd name="adj2" fmla="val 125862"/>
            </a:avLst>
          </a:prstGeom>
          <a:noFill/>
          <a:ln w="9525" cap="flat" cmpd="sng">
            <a:solidFill>
              <a:schemeClr val="dk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69" name="Google Shape;569;p6"/>
          <p:cNvSpPr/>
          <p:nvPr/>
        </p:nvSpPr>
        <p:spPr>
          <a:xfrm flipH="1">
            <a:off x="10940786" y="2915231"/>
            <a:ext cx="544200" cy="5442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nvGrpSpPr>
          <p:cNvPr id="570" name="Google Shape;570;p6"/>
          <p:cNvGrpSpPr/>
          <p:nvPr/>
        </p:nvGrpSpPr>
        <p:grpSpPr>
          <a:xfrm rot="10800000" flipH="1">
            <a:off x="10939280" y="2378174"/>
            <a:ext cx="1100106" cy="552503"/>
            <a:chOff x="10576560" y="3328633"/>
            <a:chExt cx="1514255" cy="760500"/>
          </a:xfrm>
        </p:grpSpPr>
        <p:sp>
          <p:nvSpPr>
            <p:cNvPr id="571" name="Google Shape;571;p6"/>
            <p:cNvSpPr/>
            <p:nvPr/>
          </p:nvSpPr>
          <p:spPr>
            <a:xfrm>
              <a:off x="10576560" y="335761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572" name="Google Shape;572;p6"/>
            <p:cNvSpPr/>
            <p:nvPr/>
          </p:nvSpPr>
          <p:spPr>
            <a:xfrm rot="-5400000">
              <a:off x="11344865" y="334318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sp>
        <p:nvSpPr>
          <p:cNvPr id="573" name="Google Shape;573;p6"/>
          <p:cNvSpPr/>
          <p:nvPr/>
        </p:nvSpPr>
        <p:spPr>
          <a:xfrm rot="5400000">
            <a:off x="11201886" y="2622446"/>
            <a:ext cx="560400" cy="560400"/>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74" name="Google Shape;574;p6"/>
          <p:cNvSpPr/>
          <p:nvPr/>
        </p:nvSpPr>
        <p:spPr>
          <a:xfrm rot="5400000" flipH="1">
            <a:off x="11203052" y="2621147"/>
            <a:ext cx="560400" cy="5604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nvGrpSpPr>
          <p:cNvPr id="575" name="Google Shape;575;p6"/>
          <p:cNvGrpSpPr/>
          <p:nvPr/>
        </p:nvGrpSpPr>
        <p:grpSpPr>
          <a:xfrm flipH="1">
            <a:off x="11275232" y="2679891"/>
            <a:ext cx="427618" cy="427618"/>
            <a:chOff x="9392653" y="5061283"/>
            <a:chExt cx="588600" cy="588600"/>
          </a:xfrm>
        </p:grpSpPr>
        <p:sp>
          <p:nvSpPr>
            <p:cNvPr id="576" name="Google Shape;576;p6"/>
            <p:cNvSpPr/>
            <p:nvPr/>
          </p:nvSpPr>
          <p:spPr>
            <a:xfrm>
              <a:off x="9392653" y="5061283"/>
              <a:ext cx="588600" cy="588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577" name="Google Shape;577;p6"/>
            <p:cNvSpPr/>
            <p:nvPr/>
          </p:nvSpPr>
          <p:spPr>
            <a:xfrm>
              <a:off x="9508479" y="5177109"/>
              <a:ext cx="357000" cy="357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578" name="Google Shape;578;p6"/>
            <p:cNvSpPr/>
            <p:nvPr/>
          </p:nvSpPr>
          <p:spPr>
            <a:xfrm>
              <a:off x="9608742" y="5277372"/>
              <a:ext cx="156600" cy="156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grpSp>
        <p:nvGrpSpPr>
          <p:cNvPr id="589" name="Google Shape;589;p6"/>
          <p:cNvGrpSpPr/>
          <p:nvPr/>
        </p:nvGrpSpPr>
        <p:grpSpPr>
          <a:xfrm rot="59625" flipH="1">
            <a:off x="8741947" y="227006"/>
            <a:ext cx="1114254" cy="1114185"/>
            <a:chOff x="3247624" y="213651"/>
            <a:chExt cx="1533709" cy="1533614"/>
          </a:xfrm>
        </p:grpSpPr>
        <p:sp>
          <p:nvSpPr>
            <p:cNvPr id="590" name="Google Shape;590;p6"/>
            <p:cNvSpPr/>
            <p:nvPr/>
          </p:nvSpPr>
          <p:spPr>
            <a:xfrm rot="-2642172" flipH="1">
              <a:off x="3472138" y="438179"/>
              <a:ext cx="1084572" cy="1084572"/>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91" name="Google Shape;591;p6"/>
            <p:cNvSpPr/>
            <p:nvPr/>
          </p:nvSpPr>
          <p:spPr>
            <a:xfrm rot="8157828" flipH="1">
              <a:off x="3472247" y="438165"/>
              <a:ext cx="1084572" cy="1084572"/>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sp>
        <p:nvSpPr>
          <p:cNvPr id="592" name="Google Shape;592;p6"/>
          <p:cNvSpPr/>
          <p:nvPr/>
        </p:nvSpPr>
        <p:spPr>
          <a:xfrm flipH="1">
            <a:off x="9043323" y="527961"/>
            <a:ext cx="511500" cy="5115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593" name="Google Shape;593;p6"/>
          <p:cNvSpPr/>
          <p:nvPr/>
        </p:nvSpPr>
        <p:spPr>
          <a:xfrm flipH="1">
            <a:off x="9169461" y="654124"/>
            <a:ext cx="259200" cy="2592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cxnSp>
        <p:nvCxnSpPr>
          <p:cNvPr id="594" name="Google Shape;594;p6"/>
          <p:cNvCxnSpPr/>
          <p:nvPr/>
        </p:nvCxnSpPr>
        <p:spPr>
          <a:xfrm>
            <a:off x="749191" y="1229156"/>
            <a:ext cx="499800" cy="0"/>
          </a:xfrm>
          <a:prstGeom prst="straightConnector1">
            <a:avLst/>
          </a:prstGeom>
          <a:noFill/>
          <a:ln w="9525" cap="flat" cmpd="sng">
            <a:solidFill>
              <a:schemeClr val="accent3"/>
            </a:solidFill>
            <a:prstDash val="solid"/>
            <a:miter lim="800000"/>
            <a:headEnd type="none" w="sm" len="sm"/>
            <a:tailEnd type="none" w="sm" len="sm"/>
          </a:ln>
        </p:spPr>
      </p:cxnSp>
      <p:sp>
        <p:nvSpPr>
          <p:cNvPr id="595" name="Google Shape;595;p6"/>
          <p:cNvSpPr/>
          <p:nvPr/>
        </p:nvSpPr>
        <p:spPr>
          <a:xfrm rot="10800000" flipH="1">
            <a:off x="175014" y="686400"/>
            <a:ext cx="544200" cy="5442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596" name="Google Shape;596;p6"/>
          <p:cNvSpPr/>
          <p:nvPr/>
        </p:nvSpPr>
        <p:spPr>
          <a:xfrm rot="10800000" flipH="1">
            <a:off x="184004" y="160600"/>
            <a:ext cx="1069500" cy="1069500"/>
          </a:xfrm>
          <a:prstGeom prst="arc">
            <a:avLst>
              <a:gd name="adj1" fmla="val 16200000"/>
              <a:gd name="adj2" fmla="val 5467200"/>
            </a:avLst>
          </a:prstGeom>
          <a:noFill/>
          <a:ln w="9525" cap="flat" cmpd="sng">
            <a:solidFill>
              <a:schemeClr val="dk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nvGrpSpPr>
          <p:cNvPr id="597" name="Google Shape;597;p6"/>
          <p:cNvGrpSpPr/>
          <p:nvPr/>
        </p:nvGrpSpPr>
        <p:grpSpPr>
          <a:xfrm rot="10800000" flipH="1">
            <a:off x="174931" y="150012"/>
            <a:ext cx="537277" cy="544003"/>
            <a:chOff x="8943245" y="2438859"/>
            <a:chExt cx="739541" cy="748800"/>
          </a:xfrm>
        </p:grpSpPr>
        <p:cxnSp>
          <p:nvCxnSpPr>
            <p:cNvPr id="598" name="Google Shape;598;p6"/>
            <p:cNvCxnSpPr/>
            <p:nvPr/>
          </p:nvCxnSpPr>
          <p:spPr>
            <a:xfrm>
              <a:off x="8943245"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599" name="Google Shape;599;p6"/>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600" name="Google Shape;600;p6"/>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601" name="Google Shape;601;p6"/>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602" name="Google Shape;602;p6"/>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603" name="Google Shape;603;p6"/>
          <p:cNvSpPr/>
          <p:nvPr/>
        </p:nvSpPr>
        <p:spPr>
          <a:xfrm rot="10800000" flipH="1">
            <a:off x="285901" y="297837"/>
            <a:ext cx="797400" cy="797400"/>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604" name="Google Shape;604;p6"/>
          <p:cNvSpPr/>
          <p:nvPr/>
        </p:nvSpPr>
        <p:spPr>
          <a:xfrm rot="10800000" flipH="1">
            <a:off x="428672" y="441265"/>
            <a:ext cx="511200" cy="5112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605" name="Google Shape;605;p6"/>
          <p:cNvSpPr/>
          <p:nvPr/>
        </p:nvSpPr>
        <p:spPr>
          <a:xfrm rot="10800000" flipH="1">
            <a:off x="558621" y="570515"/>
            <a:ext cx="252000" cy="252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606" name="Google Shape;606;p6"/>
          <p:cNvSpPr/>
          <p:nvPr/>
        </p:nvSpPr>
        <p:spPr>
          <a:xfrm rot="10800000" flipH="1">
            <a:off x="1257739" y="686400"/>
            <a:ext cx="544200" cy="5442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607" name="Google Shape;607;p6"/>
          <p:cNvSpPr/>
          <p:nvPr/>
        </p:nvSpPr>
        <p:spPr>
          <a:xfrm rot="10800000" flipH="1">
            <a:off x="1256574" y="142119"/>
            <a:ext cx="544200" cy="5442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nvGrpSpPr>
          <p:cNvPr id="608" name="Google Shape;608;p6"/>
          <p:cNvGrpSpPr/>
          <p:nvPr/>
        </p:nvGrpSpPr>
        <p:grpSpPr>
          <a:xfrm rot="10800000" flipH="1">
            <a:off x="1398955" y="151177"/>
            <a:ext cx="268639" cy="544003"/>
            <a:chOff x="10628069" y="2437255"/>
            <a:chExt cx="369772" cy="748800"/>
          </a:xfrm>
        </p:grpSpPr>
        <p:cxnSp>
          <p:nvCxnSpPr>
            <p:cNvPr id="609" name="Google Shape;609;p6"/>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610" name="Google Shape;610;p6"/>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611" name="Google Shape;611;p6"/>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612" name="Google Shape;612;p6"/>
          <p:cNvSpPr/>
          <p:nvPr/>
        </p:nvSpPr>
        <p:spPr>
          <a:xfrm rot="10800000" flipH="1">
            <a:off x="1389603" y="808104"/>
            <a:ext cx="288300" cy="2883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613" name="Google Shape;613;p6"/>
          <p:cNvSpPr/>
          <p:nvPr/>
        </p:nvSpPr>
        <p:spPr>
          <a:xfrm rot="10800000" flipH="1">
            <a:off x="1458948" y="877958"/>
            <a:ext cx="149100" cy="149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614" name="Google Shape;614;p6"/>
          <p:cNvSpPr/>
          <p:nvPr/>
        </p:nvSpPr>
        <p:spPr>
          <a:xfrm rot="5400000" flipH="1">
            <a:off x="1803342" y="140701"/>
            <a:ext cx="544200" cy="5442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619" name="Google Shape;619;p6"/>
          <p:cNvSpPr/>
          <p:nvPr/>
        </p:nvSpPr>
        <p:spPr>
          <a:xfrm rot="10800000" flipH="1">
            <a:off x="1819082" y="701168"/>
            <a:ext cx="511200" cy="511200"/>
          </a:xfrm>
          <a:prstGeom prst="ellipse">
            <a:avLst/>
          </a:prstGeom>
          <a:solidFill>
            <a:schemeClr val="dk2"/>
          </a:solid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620" name="Google Shape;620;p6"/>
          <p:cNvSpPr/>
          <p:nvPr/>
        </p:nvSpPr>
        <p:spPr>
          <a:xfrm rot="10800000" flipH="1">
            <a:off x="1926886" y="816262"/>
            <a:ext cx="288300" cy="288300"/>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621" name="Google Shape;621;p6"/>
          <p:cNvSpPr/>
          <p:nvPr/>
        </p:nvSpPr>
        <p:spPr>
          <a:xfrm rot="10800000" flipH="1">
            <a:off x="1996232" y="886116"/>
            <a:ext cx="149100" cy="149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622" name="Google Shape;622;p6"/>
          <p:cNvSpPr/>
          <p:nvPr/>
        </p:nvSpPr>
        <p:spPr>
          <a:xfrm rot="10800000" flipH="1">
            <a:off x="179405" y="1767832"/>
            <a:ext cx="544200" cy="5442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623" name="Google Shape;623;p6"/>
          <p:cNvSpPr/>
          <p:nvPr/>
        </p:nvSpPr>
        <p:spPr>
          <a:xfrm rot="5400000" flipH="1">
            <a:off x="179314" y="1229127"/>
            <a:ext cx="544200" cy="5442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nvGrpSpPr>
          <p:cNvPr id="624" name="Google Shape;624;p6"/>
          <p:cNvGrpSpPr/>
          <p:nvPr/>
        </p:nvGrpSpPr>
        <p:grpSpPr>
          <a:xfrm rot="5400000" flipH="1">
            <a:off x="311076" y="1777023"/>
            <a:ext cx="280842" cy="544003"/>
            <a:chOff x="10628069" y="2437255"/>
            <a:chExt cx="369772" cy="748800"/>
          </a:xfrm>
        </p:grpSpPr>
        <p:cxnSp>
          <p:nvCxnSpPr>
            <p:cNvPr id="625" name="Google Shape;625;p6"/>
            <p:cNvCxnSpPr/>
            <p:nvPr/>
          </p:nvCxnSpPr>
          <p:spPr>
            <a:xfrm>
              <a:off x="10997841"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626" name="Google Shape;626;p6"/>
            <p:cNvCxnSpPr/>
            <p:nvPr/>
          </p:nvCxnSpPr>
          <p:spPr>
            <a:xfrm>
              <a:off x="10812955"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627" name="Google Shape;627;p6"/>
            <p:cNvCxnSpPr/>
            <p:nvPr/>
          </p:nvCxnSpPr>
          <p:spPr>
            <a:xfrm>
              <a:off x="10628069" y="2437255"/>
              <a:ext cx="0" cy="748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628" name="Google Shape;628;p6"/>
          <p:cNvGrpSpPr/>
          <p:nvPr/>
        </p:nvGrpSpPr>
        <p:grpSpPr>
          <a:xfrm rot="5400000" flipH="1">
            <a:off x="316012" y="1233847"/>
            <a:ext cx="268639" cy="544003"/>
            <a:chOff x="10628069" y="2437255"/>
            <a:chExt cx="369772" cy="748800"/>
          </a:xfrm>
        </p:grpSpPr>
        <p:cxnSp>
          <p:nvCxnSpPr>
            <p:cNvPr id="629" name="Google Shape;629;p6"/>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630" name="Google Shape;630;p6"/>
            <p:cNvCxnSpPr/>
            <p:nvPr/>
          </p:nvCxnSpPr>
          <p:spPr>
            <a:xfrm>
              <a:off x="10812955"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631" name="Google Shape;631;p6"/>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632" name="Google Shape;632;p6"/>
          <p:cNvSpPr/>
          <p:nvPr/>
        </p:nvSpPr>
        <p:spPr>
          <a:xfrm>
            <a:off x="176614" y="1229462"/>
            <a:ext cx="1084200" cy="1084200"/>
          </a:xfrm>
          <a:prstGeom prst="arc">
            <a:avLst>
              <a:gd name="adj1" fmla="val 16200000"/>
              <a:gd name="adj2" fmla="val 5378577"/>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nvGrpSpPr>
          <p:cNvPr id="633" name="Google Shape;633;p6"/>
          <p:cNvGrpSpPr/>
          <p:nvPr/>
        </p:nvGrpSpPr>
        <p:grpSpPr>
          <a:xfrm rot="-5400000">
            <a:off x="314789" y="1366946"/>
            <a:ext cx="816005" cy="816005"/>
            <a:chOff x="6214949" y="2511699"/>
            <a:chExt cx="1123200" cy="1123200"/>
          </a:xfrm>
        </p:grpSpPr>
        <p:sp>
          <p:nvSpPr>
            <p:cNvPr id="634" name="Google Shape;634;p6"/>
            <p:cNvSpPr/>
            <p:nvPr/>
          </p:nvSpPr>
          <p:spPr>
            <a:xfrm rot="-5400000" flipH="1">
              <a:off x="6402149" y="2698899"/>
              <a:ext cx="748800" cy="7488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35" name="Google Shape;635;p6"/>
            <p:cNvSpPr/>
            <p:nvPr/>
          </p:nvSpPr>
          <p:spPr>
            <a:xfrm rot="-5400000" flipH="1">
              <a:off x="6589349" y="2886099"/>
              <a:ext cx="374400" cy="374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36" name="Google Shape;636;p6"/>
            <p:cNvSpPr/>
            <p:nvPr/>
          </p:nvSpPr>
          <p:spPr>
            <a:xfrm rot="-5400000" flipH="1">
              <a:off x="6214949" y="2511699"/>
              <a:ext cx="1123200" cy="1123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GB" sz="1800">
                  <a:latin typeface="Calibri" panose="020F0502020204030204"/>
                  <a:ea typeface="Calibri" panose="020F0502020204030204"/>
                  <a:cs typeface="Calibri" panose="020F0502020204030204"/>
                  <a:sym typeface="Calibri" panose="020F0502020204030204"/>
                </a:rPr>
                <a:t>		</a:t>
              </a: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141" name="Group 140"/>
          <p:cNvGrpSpPr/>
          <p:nvPr userDrawn="1"/>
        </p:nvGrpSpPr>
        <p:grpSpPr>
          <a:xfrm>
            <a:off x="1800951" y="241539"/>
            <a:ext cx="545433" cy="309999"/>
            <a:chOff x="11184673" y="2647468"/>
            <a:chExt cx="748937" cy="369772"/>
          </a:xfrm>
        </p:grpSpPr>
        <p:cxnSp>
          <p:nvCxnSpPr>
            <p:cNvPr id="142" name="Straight Connector 141"/>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grpSp>
        <p:nvGrpSpPr>
          <p:cNvPr id="145" name="Group 144"/>
          <p:cNvGrpSpPr/>
          <p:nvPr userDrawn="1"/>
        </p:nvGrpSpPr>
        <p:grpSpPr>
          <a:xfrm>
            <a:off x="9855147" y="905773"/>
            <a:ext cx="565562" cy="272617"/>
            <a:chOff x="11184673" y="2647468"/>
            <a:chExt cx="748937" cy="369772"/>
          </a:xfrm>
        </p:grpSpPr>
        <p:cxnSp>
          <p:nvCxnSpPr>
            <p:cNvPr id="146" name="Straight Connector 145"/>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006 Two columns">
  <p:cSld name="CUSTOM_4">
    <p:spTree>
      <p:nvGrpSpPr>
        <p:cNvPr id="1" name="Shape 637"/>
        <p:cNvGrpSpPr/>
        <p:nvPr/>
      </p:nvGrpSpPr>
      <p:grpSpPr>
        <a:xfrm>
          <a:off x="0" y="0"/>
          <a:ext cx="0" cy="0"/>
          <a:chOff x="0" y="0"/>
          <a:chExt cx="0" cy="0"/>
        </a:xfrm>
      </p:grpSpPr>
      <p:sp>
        <p:nvSpPr>
          <p:cNvPr id="670" name="Google Shape;670;p7"/>
          <p:cNvSpPr/>
          <p:nvPr/>
        </p:nvSpPr>
        <p:spPr>
          <a:xfrm flipH="1">
            <a:off x="10942175" y="5650638"/>
            <a:ext cx="1054500" cy="10140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nvGrpSpPr>
          <p:cNvPr id="79" name="Group 78"/>
          <p:cNvGrpSpPr/>
          <p:nvPr userDrawn="1"/>
        </p:nvGrpSpPr>
        <p:grpSpPr>
          <a:xfrm>
            <a:off x="10940211" y="5667555"/>
            <a:ext cx="1054936" cy="862641"/>
            <a:chOff x="3210946" y="234733"/>
            <a:chExt cx="1560780" cy="1298611"/>
          </a:xfrm>
        </p:grpSpPr>
        <p:cxnSp>
          <p:nvCxnSpPr>
            <p:cNvPr id="80" name="Straight Connector 79"/>
            <p:cNvCxnSpPr/>
            <p:nvPr/>
          </p:nvCxnSpPr>
          <p:spPr>
            <a:xfrm rot="5400000">
              <a:off x="3991336" y="752954"/>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rot="5400000">
              <a:off x="3991336" y="567439"/>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rot="5400000">
              <a:off x="3991336" y="381923"/>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rot="5400000">
              <a:off x="3991336" y="19640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rot="5400000">
              <a:off x="3991336" y="1089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rot="5400000">
              <a:off x="3991336" y="-174625"/>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rot="5400000">
              <a:off x="3991336" y="-36014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rot="5400000">
              <a:off x="3991336" y="-54565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38" name="Google Shape;638;p7"/>
          <p:cNvSpPr txBox="1">
            <a:spLocks noGrp="1"/>
          </p:cNvSpPr>
          <p:nvPr>
            <p:ph type="title"/>
          </p:nvPr>
        </p:nvSpPr>
        <p:spPr>
          <a:xfrm>
            <a:off x="873350" y="1293500"/>
            <a:ext cx="10551900" cy="763500"/>
          </a:xfrm>
          <a:prstGeom prst="rect">
            <a:avLst/>
          </a:prstGeom>
        </p:spPr>
        <p:txBody>
          <a:bodyPr spcFirstLastPara="1" wrap="square" lIns="121900" tIns="121900" rIns="121900" bIns="121900" anchor="t" anchorCtr="0">
            <a:noAutofit/>
          </a:bodyPr>
          <a:lstStyle>
            <a:lvl1pPr marL="0" marR="0" lvl="0" indent="0" algn="l" rtl="0">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2pPr>
            <a:lvl3pPr lvl="2"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3pPr>
            <a:lvl4pPr lvl="3"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4pPr>
            <a:lvl5pPr lvl="4"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5pPr>
            <a:lvl6pPr lvl="5"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6pPr>
            <a:lvl7pPr lvl="6"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7pPr>
            <a:lvl8pPr lvl="7"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8pPr>
            <a:lvl9pPr lvl="8"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9pPr>
          </a:lstStyle>
          <a:p>
            <a:endParaRPr/>
          </a:p>
        </p:txBody>
      </p:sp>
      <p:sp>
        <p:nvSpPr>
          <p:cNvPr id="639" name="Google Shape;639;p7"/>
          <p:cNvSpPr txBox="1">
            <a:spLocks noGrp="1"/>
          </p:cNvSpPr>
          <p:nvPr>
            <p:ph type="body" idx="1"/>
          </p:nvPr>
        </p:nvSpPr>
        <p:spPr>
          <a:xfrm>
            <a:off x="873350" y="2293600"/>
            <a:ext cx="4960800" cy="3118500"/>
          </a:xfrm>
          <a:prstGeom prst="rect">
            <a:avLst/>
          </a:prstGeom>
        </p:spPr>
        <p:txBody>
          <a:bodyPr spcFirstLastPara="1" wrap="square" lIns="121900" tIns="121900" rIns="121900" bIns="121900" anchor="t" anchorCtr="0">
            <a:noAutofit/>
          </a:bodyPr>
          <a:lstStyle>
            <a:lvl1pPr marL="457200" lvl="0" indent="-349250">
              <a:spcBef>
                <a:spcPts val="0"/>
              </a:spcBef>
              <a:spcAft>
                <a:spcPts val="0"/>
              </a:spcAft>
              <a:buSzPts val="1900"/>
              <a:buChar char="●"/>
              <a:defRPr/>
            </a:lvl1pPr>
            <a:lvl2pPr marL="914400" lvl="1" indent="-349250">
              <a:spcBef>
                <a:spcPts val="2100"/>
              </a:spcBef>
              <a:spcAft>
                <a:spcPts val="0"/>
              </a:spcAft>
              <a:buSzPts val="1900"/>
              <a:buChar char="○"/>
              <a:defRPr/>
            </a:lvl2pPr>
            <a:lvl3pPr marL="1371600" lvl="2" indent="-349250">
              <a:spcBef>
                <a:spcPts val="2100"/>
              </a:spcBef>
              <a:spcAft>
                <a:spcPts val="0"/>
              </a:spcAft>
              <a:buSzPts val="1900"/>
              <a:buChar char="■"/>
              <a:defRPr/>
            </a:lvl3pPr>
            <a:lvl4pPr marL="1828800" lvl="3" indent="-349250">
              <a:spcBef>
                <a:spcPts val="2100"/>
              </a:spcBef>
              <a:spcAft>
                <a:spcPts val="0"/>
              </a:spcAft>
              <a:buSzPts val="1900"/>
              <a:buChar char="●"/>
              <a:defRPr/>
            </a:lvl4pPr>
            <a:lvl5pPr marL="2286000" lvl="4" indent="-349250">
              <a:spcBef>
                <a:spcPts val="2100"/>
              </a:spcBef>
              <a:spcAft>
                <a:spcPts val="0"/>
              </a:spcAft>
              <a:buSzPts val="1900"/>
              <a:buChar char="○"/>
              <a:defRPr/>
            </a:lvl5pPr>
            <a:lvl6pPr marL="2743200" lvl="5" indent="-349250">
              <a:spcBef>
                <a:spcPts val="2100"/>
              </a:spcBef>
              <a:spcAft>
                <a:spcPts val="0"/>
              </a:spcAft>
              <a:buSzPts val="1900"/>
              <a:buChar char="■"/>
              <a:defRPr/>
            </a:lvl6pPr>
            <a:lvl7pPr marL="3200400" lvl="6" indent="-349250">
              <a:spcBef>
                <a:spcPts val="2100"/>
              </a:spcBef>
              <a:spcAft>
                <a:spcPts val="0"/>
              </a:spcAft>
              <a:buSzPts val="1900"/>
              <a:buChar char="●"/>
              <a:defRPr/>
            </a:lvl7pPr>
            <a:lvl8pPr marL="3657600" lvl="7" indent="-349250">
              <a:spcBef>
                <a:spcPts val="2100"/>
              </a:spcBef>
              <a:spcAft>
                <a:spcPts val="0"/>
              </a:spcAft>
              <a:buSzPts val="1900"/>
              <a:buChar char="○"/>
              <a:defRPr/>
            </a:lvl8pPr>
            <a:lvl9pPr marL="4114800" lvl="8" indent="-349250">
              <a:spcBef>
                <a:spcPts val="2100"/>
              </a:spcBef>
              <a:spcAft>
                <a:spcPts val="2100"/>
              </a:spcAft>
              <a:buSzPts val="1900"/>
              <a:buChar char="■"/>
              <a:defRPr/>
            </a:lvl9pPr>
          </a:lstStyle>
          <a:p>
            <a:endParaRPr/>
          </a:p>
        </p:txBody>
      </p:sp>
      <p:sp>
        <p:nvSpPr>
          <p:cNvPr id="640" name="Google Shape;640;p7"/>
          <p:cNvSpPr txBox="1">
            <a:spLocks noGrp="1"/>
          </p:cNvSpPr>
          <p:nvPr>
            <p:ph type="body" idx="2"/>
          </p:nvPr>
        </p:nvSpPr>
        <p:spPr>
          <a:xfrm>
            <a:off x="6464146" y="2281850"/>
            <a:ext cx="4961100" cy="3118500"/>
          </a:xfrm>
          <a:prstGeom prst="rect">
            <a:avLst/>
          </a:prstGeom>
        </p:spPr>
        <p:txBody>
          <a:bodyPr spcFirstLastPara="1" wrap="square" lIns="121900" tIns="121900" rIns="121900" bIns="121900" anchor="t" anchorCtr="0">
            <a:noAutofit/>
          </a:bodyPr>
          <a:lstStyle>
            <a:lvl1pPr marL="457200" lvl="0" indent="-349250">
              <a:spcBef>
                <a:spcPts val="0"/>
              </a:spcBef>
              <a:spcAft>
                <a:spcPts val="0"/>
              </a:spcAft>
              <a:buSzPts val="1900"/>
              <a:buChar char="●"/>
              <a:defRPr/>
            </a:lvl1pPr>
            <a:lvl2pPr marL="914400" lvl="1" indent="-349250">
              <a:spcBef>
                <a:spcPts val="2100"/>
              </a:spcBef>
              <a:spcAft>
                <a:spcPts val="0"/>
              </a:spcAft>
              <a:buSzPts val="1900"/>
              <a:buChar char="○"/>
              <a:defRPr/>
            </a:lvl2pPr>
            <a:lvl3pPr marL="1371600" lvl="2" indent="-349250">
              <a:spcBef>
                <a:spcPts val="2100"/>
              </a:spcBef>
              <a:spcAft>
                <a:spcPts val="0"/>
              </a:spcAft>
              <a:buSzPts val="1900"/>
              <a:buChar char="■"/>
              <a:defRPr/>
            </a:lvl3pPr>
            <a:lvl4pPr marL="1828800" lvl="3" indent="-349250">
              <a:spcBef>
                <a:spcPts val="2100"/>
              </a:spcBef>
              <a:spcAft>
                <a:spcPts val="0"/>
              </a:spcAft>
              <a:buSzPts val="1900"/>
              <a:buChar char="●"/>
              <a:defRPr/>
            </a:lvl4pPr>
            <a:lvl5pPr marL="2286000" lvl="4" indent="-349250">
              <a:spcBef>
                <a:spcPts val="2100"/>
              </a:spcBef>
              <a:spcAft>
                <a:spcPts val="0"/>
              </a:spcAft>
              <a:buSzPts val="1900"/>
              <a:buChar char="○"/>
              <a:defRPr/>
            </a:lvl5pPr>
            <a:lvl6pPr marL="2743200" lvl="5" indent="-349250">
              <a:spcBef>
                <a:spcPts val="2100"/>
              </a:spcBef>
              <a:spcAft>
                <a:spcPts val="0"/>
              </a:spcAft>
              <a:buSzPts val="1900"/>
              <a:buChar char="■"/>
              <a:defRPr/>
            </a:lvl6pPr>
            <a:lvl7pPr marL="3200400" lvl="6" indent="-349250">
              <a:spcBef>
                <a:spcPts val="2100"/>
              </a:spcBef>
              <a:spcAft>
                <a:spcPts val="0"/>
              </a:spcAft>
              <a:buSzPts val="1900"/>
              <a:buChar char="●"/>
              <a:defRPr/>
            </a:lvl7pPr>
            <a:lvl8pPr marL="3657600" lvl="7" indent="-349250">
              <a:spcBef>
                <a:spcPts val="2100"/>
              </a:spcBef>
              <a:spcAft>
                <a:spcPts val="0"/>
              </a:spcAft>
              <a:buSzPts val="1900"/>
              <a:buChar char="○"/>
              <a:defRPr/>
            </a:lvl8pPr>
            <a:lvl9pPr marL="4114800" lvl="8" indent="-349250">
              <a:spcBef>
                <a:spcPts val="2100"/>
              </a:spcBef>
              <a:spcAft>
                <a:spcPts val="2100"/>
              </a:spcAft>
              <a:buSzPts val="1900"/>
              <a:buChar char="■"/>
              <a:defRPr/>
            </a:lvl9pPr>
          </a:lstStyle>
          <a:p>
            <a:endParaRPr dirty="0"/>
          </a:p>
        </p:txBody>
      </p:sp>
      <p:sp>
        <p:nvSpPr>
          <p:cNvPr id="641" name="Google Shape;641;p7"/>
          <p:cNvSpPr/>
          <p:nvPr/>
        </p:nvSpPr>
        <p:spPr>
          <a:xfrm rot="-5400000" flipH="1">
            <a:off x="10943908" y="4662679"/>
            <a:ext cx="993600" cy="1019700"/>
          </a:xfrm>
          <a:prstGeom prst="teardrop">
            <a:avLst>
              <a:gd name="adj" fmla="val 100000"/>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642" name="Google Shape;642;p7"/>
          <p:cNvSpPr/>
          <p:nvPr/>
        </p:nvSpPr>
        <p:spPr>
          <a:xfrm rot="-5400000">
            <a:off x="11063920" y="4808749"/>
            <a:ext cx="753600" cy="753600"/>
          </a:xfrm>
          <a:prstGeom prst="arc">
            <a:avLst>
              <a:gd name="adj1" fmla="val 16200000"/>
              <a:gd name="adj2" fmla="val 10690623"/>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43" name="Google Shape;643;p7"/>
          <p:cNvSpPr/>
          <p:nvPr/>
        </p:nvSpPr>
        <p:spPr>
          <a:xfrm rot="-5400000">
            <a:off x="11178853" y="4923617"/>
            <a:ext cx="523800" cy="523800"/>
          </a:xfrm>
          <a:prstGeom prst="arc">
            <a:avLst>
              <a:gd name="adj1" fmla="val 16200000"/>
              <a:gd name="adj2" fmla="val 10869229"/>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44" name="Google Shape;644;p7"/>
          <p:cNvSpPr/>
          <p:nvPr/>
        </p:nvSpPr>
        <p:spPr>
          <a:xfrm>
            <a:off x="11447080" y="4685379"/>
            <a:ext cx="508500" cy="5085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645" name="Google Shape;645;p7"/>
          <p:cNvSpPr/>
          <p:nvPr/>
        </p:nvSpPr>
        <p:spPr>
          <a:xfrm>
            <a:off x="11351369" y="5086434"/>
            <a:ext cx="194100" cy="194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nvGrpSpPr>
          <p:cNvPr id="646" name="Google Shape;646;p7"/>
          <p:cNvGrpSpPr/>
          <p:nvPr/>
        </p:nvGrpSpPr>
        <p:grpSpPr>
          <a:xfrm>
            <a:off x="11034459" y="5320659"/>
            <a:ext cx="282880" cy="36671"/>
            <a:chOff x="10578164" y="275923"/>
            <a:chExt cx="416551" cy="54000"/>
          </a:xfrm>
        </p:grpSpPr>
        <p:sp>
          <p:nvSpPr>
            <p:cNvPr id="647" name="Google Shape;647;p7"/>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648" name="Google Shape;648;p7"/>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649" name="Google Shape;649;p7"/>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grpSp>
        <p:nvGrpSpPr>
          <p:cNvPr id="650" name="Google Shape;650;p7"/>
          <p:cNvGrpSpPr/>
          <p:nvPr/>
        </p:nvGrpSpPr>
        <p:grpSpPr>
          <a:xfrm>
            <a:off x="11034459" y="5424697"/>
            <a:ext cx="282880" cy="36671"/>
            <a:chOff x="10578164" y="275923"/>
            <a:chExt cx="416551" cy="54000"/>
          </a:xfrm>
        </p:grpSpPr>
        <p:sp>
          <p:nvSpPr>
            <p:cNvPr id="651" name="Google Shape;651;p7"/>
            <p:cNvSpPr/>
            <p:nvPr/>
          </p:nvSpPr>
          <p:spPr>
            <a:xfrm>
              <a:off x="10578164"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652" name="Google Shape;652;p7"/>
            <p:cNvSpPr/>
            <p:nvPr/>
          </p:nvSpPr>
          <p:spPr>
            <a:xfrm>
              <a:off x="10759440"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653" name="Google Shape;653;p7"/>
            <p:cNvSpPr/>
            <p:nvPr/>
          </p:nvSpPr>
          <p:spPr>
            <a:xfrm>
              <a:off x="10940715"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grpSp>
        <p:nvGrpSpPr>
          <p:cNvPr id="654" name="Google Shape;654;p7"/>
          <p:cNvGrpSpPr/>
          <p:nvPr/>
        </p:nvGrpSpPr>
        <p:grpSpPr>
          <a:xfrm>
            <a:off x="11034459" y="5528735"/>
            <a:ext cx="282880" cy="36671"/>
            <a:chOff x="10578164" y="275923"/>
            <a:chExt cx="416551" cy="54000"/>
          </a:xfrm>
        </p:grpSpPr>
        <p:sp>
          <p:nvSpPr>
            <p:cNvPr id="655" name="Google Shape;655;p7"/>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656" name="Google Shape;656;p7"/>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657" name="Google Shape;657;p7"/>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grpSp>
        <p:nvGrpSpPr>
          <p:cNvPr id="658" name="Google Shape;658;p7"/>
          <p:cNvGrpSpPr/>
          <p:nvPr/>
        </p:nvGrpSpPr>
        <p:grpSpPr>
          <a:xfrm>
            <a:off x="11556283" y="4822802"/>
            <a:ext cx="282880" cy="36671"/>
            <a:chOff x="10578164" y="275923"/>
            <a:chExt cx="416551" cy="54000"/>
          </a:xfrm>
        </p:grpSpPr>
        <p:sp>
          <p:nvSpPr>
            <p:cNvPr id="659" name="Google Shape;659;p7"/>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660" name="Google Shape;660;p7"/>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661" name="Google Shape;661;p7"/>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grpSp>
        <p:nvGrpSpPr>
          <p:cNvPr id="662" name="Google Shape;662;p7"/>
          <p:cNvGrpSpPr/>
          <p:nvPr/>
        </p:nvGrpSpPr>
        <p:grpSpPr>
          <a:xfrm>
            <a:off x="11556283" y="4926840"/>
            <a:ext cx="282880" cy="36671"/>
            <a:chOff x="10578164" y="275923"/>
            <a:chExt cx="416551" cy="54000"/>
          </a:xfrm>
        </p:grpSpPr>
        <p:sp>
          <p:nvSpPr>
            <p:cNvPr id="663" name="Google Shape;663;p7"/>
            <p:cNvSpPr/>
            <p:nvPr/>
          </p:nvSpPr>
          <p:spPr>
            <a:xfrm>
              <a:off x="10578164"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664" name="Google Shape;664;p7"/>
            <p:cNvSpPr/>
            <p:nvPr/>
          </p:nvSpPr>
          <p:spPr>
            <a:xfrm>
              <a:off x="10759440"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665" name="Google Shape;665;p7"/>
            <p:cNvSpPr/>
            <p:nvPr/>
          </p:nvSpPr>
          <p:spPr>
            <a:xfrm>
              <a:off x="10940715"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grpSp>
        <p:nvGrpSpPr>
          <p:cNvPr id="666" name="Google Shape;666;p7"/>
          <p:cNvGrpSpPr/>
          <p:nvPr/>
        </p:nvGrpSpPr>
        <p:grpSpPr>
          <a:xfrm>
            <a:off x="11556283" y="5030878"/>
            <a:ext cx="282880" cy="36671"/>
            <a:chOff x="10578164" y="275923"/>
            <a:chExt cx="416551" cy="54000"/>
          </a:xfrm>
        </p:grpSpPr>
        <p:sp>
          <p:nvSpPr>
            <p:cNvPr id="667" name="Google Shape;667;p7"/>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668" name="Google Shape;668;p7"/>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669" name="Google Shape;669;p7"/>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grpSp>
        <p:nvGrpSpPr>
          <p:cNvPr id="680" name="Google Shape;680;p7"/>
          <p:cNvGrpSpPr/>
          <p:nvPr/>
        </p:nvGrpSpPr>
        <p:grpSpPr>
          <a:xfrm rot="59737" flipH="1">
            <a:off x="10939584" y="5640153"/>
            <a:ext cx="1041545" cy="1041481"/>
            <a:chOff x="3247624" y="213651"/>
            <a:chExt cx="1533709" cy="1533614"/>
          </a:xfrm>
        </p:grpSpPr>
        <p:sp>
          <p:nvSpPr>
            <p:cNvPr id="681" name="Google Shape;681;p7"/>
            <p:cNvSpPr/>
            <p:nvPr/>
          </p:nvSpPr>
          <p:spPr>
            <a:xfrm rot="-2642172" flipH="1">
              <a:off x="3472138" y="438179"/>
              <a:ext cx="1084572" cy="1084572"/>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82" name="Google Shape;682;p7"/>
            <p:cNvSpPr/>
            <p:nvPr/>
          </p:nvSpPr>
          <p:spPr>
            <a:xfrm rot="8157828" flipH="1">
              <a:off x="3472247" y="438165"/>
              <a:ext cx="1084572" cy="1084572"/>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sp>
        <p:nvSpPr>
          <p:cNvPr id="683" name="Google Shape;683;p7"/>
          <p:cNvSpPr/>
          <p:nvPr/>
        </p:nvSpPr>
        <p:spPr>
          <a:xfrm flipH="1">
            <a:off x="11221584" y="5921549"/>
            <a:ext cx="477900" cy="4779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684" name="Google Shape;684;p7"/>
          <p:cNvSpPr/>
          <p:nvPr/>
        </p:nvSpPr>
        <p:spPr>
          <a:xfrm flipH="1">
            <a:off x="11339157" y="6039477"/>
            <a:ext cx="242400" cy="2424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685" name="Google Shape;685;p7"/>
          <p:cNvSpPr/>
          <p:nvPr/>
        </p:nvSpPr>
        <p:spPr>
          <a:xfrm flipH="1">
            <a:off x="10427311" y="5654840"/>
            <a:ext cx="508500" cy="5085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686" name="Google Shape;686;p7"/>
          <p:cNvSpPr/>
          <p:nvPr/>
        </p:nvSpPr>
        <p:spPr>
          <a:xfrm rot="-5400000" flipH="1">
            <a:off x="10427216" y="6158380"/>
            <a:ext cx="508500" cy="5085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nvGrpSpPr>
          <p:cNvPr id="687" name="Google Shape;687;p7"/>
          <p:cNvGrpSpPr/>
          <p:nvPr/>
        </p:nvGrpSpPr>
        <p:grpSpPr>
          <a:xfrm rot="-5400000" flipH="1">
            <a:off x="10550281" y="5646193"/>
            <a:ext cx="262501" cy="508510"/>
            <a:chOff x="10628069" y="2437255"/>
            <a:chExt cx="369772" cy="748800"/>
          </a:xfrm>
        </p:grpSpPr>
        <p:cxnSp>
          <p:nvCxnSpPr>
            <p:cNvPr id="688" name="Google Shape;688;p7"/>
            <p:cNvCxnSpPr/>
            <p:nvPr/>
          </p:nvCxnSpPr>
          <p:spPr>
            <a:xfrm>
              <a:off x="10997841"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689" name="Google Shape;689;p7"/>
            <p:cNvCxnSpPr/>
            <p:nvPr/>
          </p:nvCxnSpPr>
          <p:spPr>
            <a:xfrm>
              <a:off x="10812955"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690" name="Google Shape;690;p7"/>
            <p:cNvCxnSpPr/>
            <p:nvPr/>
          </p:nvCxnSpPr>
          <p:spPr>
            <a:xfrm>
              <a:off x="10628069" y="2437255"/>
              <a:ext cx="0" cy="748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691" name="Google Shape;691;p7"/>
          <p:cNvGrpSpPr/>
          <p:nvPr/>
        </p:nvGrpSpPr>
        <p:grpSpPr>
          <a:xfrm rot="-5400000" flipH="1">
            <a:off x="10557064" y="6154407"/>
            <a:ext cx="251112" cy="508510"/>
            <a:chOff x="10628069" y="2437255"/>
            <a:chExt cx="369772" cy="748800"/>
          </a:xfrm>
        </p:grpSpPr>
        <p:cxnSp>
          <p:nvCxnSpPr>
            <p:cNvPr id="692" name="Google Shape;692;p7"/>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693" name="Google Shape;693;p7"/>
            <p:cNvCxnSpPr/>
            <p:nvPr/>
          </p:nvCxnSpPr>
          <p:spPr>
            <a:xfrm>
              <a:off x="10812955" y="2437255"/>
              <a:ext cx="0" cy="748800"/>
            </a:xfrm>
            <a:prstGeom prst="straightConnector1">
              <a:avLst/>
            </a:prstGeom>
            <a:noFill/>
            <a:ln w="9525" cap="flat" cmpd="sng">
              <a:solidFill>
                <a:schemeClr val="accent2"/>
              </a:solidFill>
              <a:prstDash val="solid"/>
              <a:miter lim="800000"/>
              <a:headEnd type="none" w="sm" len="sm"/>
              <a:tailEnd type="none" w="sm" len="sm"/>
            </a:ln>
          </p:spPr>
        </p:cxnSp>
        <p:cxnSp>
          <p:nvCxnSpPr>
            <p:cNvPr id="694" name="Google Shape;694;p7"/>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695" name="Google Shape;695;p7"/>
          <p:cNvSpPr/>
          <p:nvPr/>
        </p:nvSpPr>
        <p:spPr>
          <a:xfrm rot="10800000">
            <a:off x="9925020" y="5653342"/>
            <a:ext cx="1013400" cy="1013400"/>
          </a:xfrm>
          <a:prstGeom prst="arc">
            <a:avLst>
              <a:gd name="adj1" fmla="val 16200000"/>
              <a:gd name="adj2" fmla="val 5378577"/>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nvGrpSpPr>
          <p:cNvPr id="696" name="Google Shape;696;p7"/>
          <p:cNvGrpSpPr/>
          <p:nvPr/>
        </p:nvGrpSpPr>
        <p:grpSpPr>
          <a:xfrm rot="5400000">
            <a:off x="10046451" y="5775647"/>
            <a:ext cx="762765" cy="762765"/>
            <a:chOff x="6214949" y="2511699"/>
            <a:chExt cx="1123200" cy="1123200"/>
          </a:xfrm>
        </p:grpSpPr>
        <p:sp>
          <p:nvSpPr>
            <p:cNvPr id="697" name="Google Shape;697;p7"/>
            <p:cNvSpPr/>
            <p:nvPr/>
          </p:nvSpPr>
          <p:spPr>
            <a:xfrm rot="-5400000" flipH="1">
              <a:off x="6402149" y="2698899"/>
              <a:ext cx="748800" cy="7488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98" name="Google Shape;698;p7"/>
            <p:cNvSpPr/>
            <p:nvPr/>
          </p:nvSpPr>
          <p:spPr>
            <a:xfrm rot="-5400000" flipH="1">
              <a:off x="6589349" y="2886099"/>
              <a:ext cx="374400" cy="374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99" name="Google Shape;699;p7"/>
            <p:cNvSpPr/>
            <p:nvPr/>
          </p:nvSpPr>
          <p:spPr>
            <a:xfrm rot="-5400000" flipH="1">
              <a:off x="6214949" y="2511699"/>
              <a:ext cx="1123200" cy="1123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GB" sz="1800">
                  <a:latin typeface="Calibri" panose="020F0502020204030204"/>
                  <a:ea typeface="Calibri" panose="020F0502020204030204"/>
                  <a:cs typeface="Calibri" panose="020F0502020204030204"/>
                  <a:sym typeface="Calibri" panose="020F0502020204030204"/>
                </a:rPr>
                <a:t>		</a:t>
              </a: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sp>
        <p:nvSpPr>
          <p:cNvPr id="700" name="Google Shape;700;p7"/>
          <p:cNvSpPr/>
          <p:nvPr/>
        </p:nvSpPr>
        <p:spPr>
          <a:xfrm>
            <a:off x="161600" y="715829"/>
            <a:ext cx="1049400" cy="499200"/>
          </a:xfrm>
          <a:prstGeom prst="triangle">
            <a:avLst>
              <a:gd name="adj" fmla="val 500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701" name="Google Shape;701;p7"/>
          <p:cNvSpPr/>
          <p:nvPr/>
        </p:nvSpPr>
        <p:spPr>
          <a:xfrm rot="-5400000" flipH="1">
            <a:off x="164361" y="167215"/>
            <a:ext cx="1049400" cy="10494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02" name="Google Shape;702;p7"/>
          <p:cNvSpPr/>
          <p:nvPr/>
        </p:nvSpPr>
        <p:spPr>
          <a:xfrm rot="-5400000" flipH="1">
            <a:off x="426735" y="429589"/>
            <a:ext cx="525000" cy="5250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03" name="Google Shape;703;p7"/>
          <p:cNvSpPr/>
          <p:nvPr/>
        </p:nvSpPr>
        <p:spPr>
          <a:xfrm rot="-5400000" flipH="1">
            <a:off x="557921" y="560776"/>
            <a:ext cx="262200" cy="262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04" name="Google Shape;704;p7"/>
          <p:cNvSpPr/>
          <p:nvPr/>
        </p:nvSpPr>
        <p:spPr>
          <a:xfrm rot="-5400000" flipH="1">
            <a:off x="295548" y="298402"/>
            <a:ext cx="787200" cy="787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05" name="Google Shape;705;p7"/>
          <p:cNvSpPr/>
          <p:nvPr/>
        </p:nvSpPr>
        <p:spPr>
          <a:xfrm>
            <a:off x="160477" y="195322"/>
            <a:ext cx="525000" cy="5250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706" name="Google Shape;706;p7"/>
          <p:cNvSpPr/>
          <p:nvPr/>
        </p:nvSpPr>
        <p:spPr>
          <a:xfrm rot="-5400000">
            <a:off x="695599" y="182959"/>
            <a:ext cx="525000" cy="5250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nvGrpSpPr>
          <p:cNvPr id="707" name="Google Shape;707;p7"/>
          <p:cNvGrpSpPr/>
          <p:nvPr/>
        </p:nvGrpSpPr>
        <p:grpSpPr>
          <a:xfrm>
            <a:off x="293401" y="186714"/>
            <a:ext cx="791215" cy="524759"/>
            <a:chOff x="10624861" y="3933984"/>
            <a:chExt cx="1115330" cy="748800"/>
          </a:xfrm>
        </p:grpSpPr>
        <p:cxnSp>
          <p:nvCxnSpPr>
            <p:cNvPr id="708" name="Google Shape;708;p7"/>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709" name="Google Shape;709;p7"/>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710" name="Google Shape;710;p7"/>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711" name="Google Shape;711;p7"/>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712" name="Google Shape;712;p7"/>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713" name="Google Shape;713;p7"/>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714" name="Google Shape;714;p7"/>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005 One column">
  <p:cSld name="CUSTOM_5">
    <p:spTree>
      <p:nvGrpSpPr>
        <p:cNvPr id="1" name="Shape 715"/>
        <p:cNvGrpSpPr/>
        <p:nvPr/>
      </p:nvGrpSpPr>
      <p:grpSpPr>
        <a:xfrm>
          <a:off x="0" y="0"/>
          <a:ext cx="0" cy="0"/>
          <a:chOff x="0" y="0"/>
          <a:chExt cx="0" cy="0"/>
        </a:xfrm>
      </p:grpSpPr>
      <p:sp>
        <p:nvSpPr>
          <p:cNvPr id="716" name="Google Shape;716;p8"/>
          <p:cNvSpPr txBox="1">
            <a:spLocks noGrp="1"/>
          </p:cNvSpPr>
          <p:nvPr>
            <p:ph type="title"/>
          </p:nvPr>
        </p:nvSpPr>
        <p:spPr>
          <a:xfrm>
            <a:off x="2703300" y="1020125"/>
            <a:ext cx="6785400" cy="763500"/>
          </a:xfrm>
          <a:prstGeom prst="rect">
            <a:avLst/>
          </a:prstGeom>
        </p:spPr>
        <p:txBody>
          <a:bodyPr spcFirstLastPara="1" wrap="square" lIns="121900" tIns="121900" rIns="121900" bIns="121900" anchor="t" anchorCtr="0">
            <a:noAutofit/>
          </a:bodyPr>
          <a:lstStyle>
            <a:lvl1pPr marL="0" marR="0" lvl="0" indent="0" algn="ctr" rtl="0">
              <a:lnSpc>
                <a:spcPct val="100000"/>
              </a:lnSpc>
              <a:spcBef>
                <a:spcPts val="0"/>
              </a:spcBef>
              <a:spcAft>
                <a:spcPts val="0"/>
              </a:spcAft>
              <a:buClr>
                <a:schemeClr val="dk1"/>
              </a:buClr>
              <a:buSzPts val="4000"/>
              <a:buFont typeface="Aldrich"/>
              <a:buNone/>
              <a:defRPr/>
            </a:lvl1pPr>
            <a:lvl2pPr lvl="1" algn="ctr"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2pPr>
            <a:lvl3pPr lvl="2" algn="ctr"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3pPr>
            <a:lvl4pPr lvl="3" algn="ctr"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4pPr>
            <a:lvl5pPr lvl="4" algn="ctr"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5pPr>
            <a:lvl6pPr lvl="5" algn="ctr"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6pPr>
            <a:lvl7pPr lvl="6" algn="ctr"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7pPr>
            <a:lvl8pPr lvl="7" algn="ctr"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8pPr>
            <a:lvl9pPr lvl="8" algn="ctr"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9pPr>
          </a:lstStyle>
          <a:p>
            <a:endParaRPr/>
          </a:p>
        </p:txBody>
      </p:sp>
      <p:sp>
        <p:nvSpPr>
          <p:cNvPr id="717" name="Google Shape;717;p8"/>
          <p:cNvSpPr txBox="1">
            <a:spLocks noGrp="1"/>
          </p:cNvSpPr>
          <p:nvPr>
            <p:ph type="body" idx="1"/>
          </p:nvPr>
        </p:nvSpPr>
        <p:spPr>
          <a:xfrm>
            <a:off x="2703302" y="2035175"/>
            <a:ext cx="6785400" cy="3436500"/>
          </a:xfrm>
          <a:prstGeom prst="rect">
            <a:avLst/>
          </a:prstGeom>
        </p:spPr>
        <p:txBody>
          <a:bodyPr spcFirstLastPara="1" wrap="square" lIns="121900" tIns="121900" rIns="121900" bIns="121900" anchor="t" anchorCtr="0">
            <a:noAutofit/>
          </a:bodyPr>
          <a:lstStyle>
            <a:lvl1pPr marL="457200" lvl="0" indent="-349250" algn="ctr">
              <a:spcBef>
                <a:spcPts val="0"/>
              </a:spcBef>
              <a:spcAft>
                <a:spcPts val="0"/>
              </a:spcAft>
              <a:buSzPts val="1900"/>
              <a:buChar char="●"/>
              <a:defRPr/>
            </a:lvl1pPr>
            <a:lvl2pPr marL="914400" lvl="1" indent="-349250" algn="ctr">
              <a:spcBef>
                <a:spcPts val="2100"/>
              </a:spcBef>
              <a:spcAft>
                <a:spcPts val="0"/>
              </a:spcAft>
              <a:buSzPts val="1900"/>
              <a:buChar char="○"/>
              <a:defRPr/>
            </a:lvl2pPr>
            <a:lvl3pPr marL="1371600" lvl="2" indent="-349250" algn="ctr">
              <a:spcBef>
                <a:spcPts val="2100"/>
              </a:spcBef>
              <a:spcAft>
                <a:spcPts val="0"/>
              </a:spcAft>
              <a:buSzPts val="1900"/>
              <a:buChar char="■"/>
              <a:defRPr/>
            </a:lvl3pPr>
            <a:lvl4pPr marL="1828800" lvl="3" indent="-349250" algn="ctr">
              <a:spcBef>
                <a:spcPts val="2100"/>
              </a:spcBef>
              <a:spcAft>
                <a:spcPts val="0"/>
              </a:spcAft>
              <a:buSzPts val="1900"/>
              <a:buChar char="●"/>
              <a:defRPr/>
            </a:lvl4pPr>
            <a:lvl5pPr marL="2286000" lvl="4" indent="-349250" algn="ctr">
              <a:spcBef>
                <a:spcPts val="2100"/>
              </a:spcBef>
              <a:spcAft>
                <a:spcPts val="0"/>
              </a:spcAft>
              <a:buSzPts val="1900"/>
              <a:buChar char="○"/>
              <a:defRPr/>
            </a:lvl5pPr>
            <a:lvl6pPr marL="2743200" lvl="5" indent="-349250" algn="ctr">
              <a:spcBef>
                <a:spcPts val="2100"/>
              </a:spcBef>
              <a:spcAft>
                <a:spcPts val="0"/>
              </a:spcAft>
              <a:buSzPts val="1900"/>
              <a:buChar char="■"/>
              <a:defRPr/>
            </a:lvl6pPr>
            <a:lvl7pPr marL="3200400" lvl="6" indent="-349250" algn="ctr">
              <a:spcBef>
                <a:spcPts val="2100"/>
              </a:spcBef>
              <a:spcAft>
                <a:spcPts val="0"/>
              </a:spcAft>
              <a:buSzPts val="1900"/>
              <a:buChar char="●"/>
              <a:defRPr/>
            </a:lvl7pPr>
            <a:lvl8pPr marL="3657600" lvl="7" indent="-349250" algn="ctr">
              <a:spcBef>
                <a:spcPts val="2100"/>
              </a:spcBef>
              <a:spcAft>
                <a:spcPts val="0"/>
              </a:spcAft>
              <a:buSzPts val="1900"/>
              <a:buChar char="○"/>
              <a:defRPr/>
            </a:lvl8pPr>
            <a:lvl9pPr marL="4114800" lvl="8" indent="-349250" algn="ctr">
              <a:spcBef>
                <a:spcPts val="2100"/>
              </a:spcBef>
              <a:spcAft>
                <a:spcPts val="2100"/>
              </a:spcAft>
              <a:buSzPts val="1900"/>
              <a:buChar char="■"/>
              <a:defRPr/>
            </a:lvl9pPr>
          </a:lstStyle>
          <a:p>
            <a:endParaRPr/>
          </a:p>
        </p:txBody>
      </p:sp>
      <p:sp>
        <p:nvSpPr>
          <p:cNvPr id="718" name="Google Shape;718;p8"/>
          <p:cNvSpPr/>
          <p:nvPr/>
        </p:nvSpPr>
        <p:spPr>
          <a:xfrm>
            <a:off x="138303" y="196451"/>
            <a:ext cx="534300" cy="534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719" name="Google Shape;719;p8"/>
          <p:cNvSpPr/>
          <p:nvPr/>
        </p:nvSpPr>
        <p:spPr>
          <a:xfrm>
            <a:off x="147129" y="196942"/>
            <a:ext cx="1050000" cy="10500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nvGrpSpPr>
          <p:cNvPr id="720" name="Google Shape;720;p8"/>
          <p:cNvGrpSpPr/>
          <p:nvPr/>
        </p:nvGrpSpPr>
        <p:grpSpPr>
          <a:xfrm>
            <a:off x="138491" y="723273"/>
            <a:ext cx="527441" cy="534044"/>
            <a:chOff x="8943245" y="2438859"/>
            <a:chExt cx="739541" cy="748800"/>
          </a:xfrm>
        </p:grpSpPr>
        <p:cxnSp>
          <p:nvCxnSpPr>
            <p:cNvPr id="721" name="Google Shape;721;p8"/>
            <p:cNvCxnSpPr/>
            <p:nvPr/>
          </p:nvCxnSpPr>
          <p:spPr>
            <a:xfrm>
              <a:off x="8943245"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722" name="Google Shape;722;p8"/>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723" name="Google Shape;723;p8"/>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724" name="Google Shape;724;p8"/>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725" name="Google Shape;725;p8"/>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726" name="Google Shape;726;p8"/>
          <p:cNvSpPr/>
          <p:nvPr/>
        </p:nvSpPr>
        <p:spPr>
          <a:xfrm>
            <a:off x="247156" y="329329"/>
            <a:ext cx="782700" cy="782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727" name="Google Shape;727;p8"/>
          <p:cNvSpPr/>
          <p:nvPr/>
        </p:nvSpPr>
        <p:spPr>
          <a:xfrm>
            <a:off x="387307" y="469480"/>
            <a:ext cx="502200" cy="5022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728" name="Google Shape;728;p8"/>
          <p:cNvSpPr/>
          <p:nvPr/>
        </p:nvSpPr>
        <p:spPr>
          <a:xfrm>
            <a:off x="514872" y="597045"/>
            <a:ext cx="246900" cy="246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729" name="Google Shape;729;p8"/>
          <p:cNvSpPr/>
          <p:nvPr/>
        </p:nvSpPr>
        <p:spPr>
          <a:xfrm>
            <a:off x="1201162" y="196451"/>
            <a:ext cx="534300" cy="534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730" name="Google Shape;730;p8"/>
          <p:cNvSpPr/>
          <p:nvPr/>
        </p:nvSpPr>
        <p:spPr>
          <a:xfrm>
            <a:off x="1200019" y="730741"/>
            <a:ext cx="534300" cy="534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nvGrpSpPr>
          <p:cNvPr id="731" name="Google Shape;731;p8"/>
          <p:cNvGrpSpPr/>
          <p:nvPr/>
        </p:nvGrpSpPr>
        <p:grpSpPr>
          <a:xfrm>
            <a:off x="1340107" y="722129"/>
            <a:ext cx="263721" cy="534044"/>
            <a:chOff x="10628069" y="2437255"/>
            <a:chExt cx="369772" cy="748800"/>
          </a:xfrm>
        </p:grpSpPr>
        <p:cxnSp>
          <p:nvCxnSpPr>
            <p:cNvPr id="732" name="Google Shape;732;p8"/>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733" name="Google Shape;733;p8"/>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734" name="Google Shape;734;p8"/>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735" name="Google Shape;735;p8"/>
          <p:cNvSpPr/>
          <p:nvPr/>
        </p:nvSpPr>
        <p:spPr>
          <a:xfrm>
            <a:off x="1330607" y="328183"/>
            <a:ext cx="282900" cy="2829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736" name="Google Shape;736;p8"/>
          <p:cNvSpPr/>
          <p:nvPr/>
        </p:nvSpPr>
        <p:spPr>
          <a:xfrm>
            <a:off x="1398680" y="396256"/>
            <a:ext cx="146400" cy="146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737" name="Google Shape;737;p8"/>
          <p:cNvSpPr/>
          <p:nvPr/>
        </p:nvSpPr>
        <p:spPr>
          <a:xfrm rot="5400000">
            <a:off x="1736669" y="732133"/>
            <a:ext cx="534300" cy="534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742" name="Google Shape;742;p8"/>
          <p:cNvSpPr/>
          <p:nvPr/>
        </p:nvSpPr>
        <p:spPr>
          <a:xfrm>
            <a:off x="1752206" y="214348"/>
            <a:ext cx="502200" cy="5022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743" name="Google Shape;743;p8"/>
          <p:cNvSpPr/>
          <p:nvPr/>
        </p:nvSpPr>
        <p:spPr>
          <a:xfrm>
            <a:off x="1858032" y="320175"/>
            <a:ext cx="282900" cy="2829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744" name="Google Shape;744;p8"/>
          <p:cNvSpPr/>
          <p:nvPr/>
        </p:nvSpPr>
        <p:spPr>
          <a:xfrm>
            <a:off x="1926105" y="388248"/>
            <a:ext cx="146400" cy="1464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745" name="Google Shape;745;p8"/>
          <p:cNvSpPr/>
          <p:nvPr/>
        </p:nvSpPr>
        <p:spPr>
          <a:xfrm rot="-5400000">
            <a:off x="145984" y="1259425"/>
            <a:ext cx="1050000" cy="10500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46" name="Google Shape;746;p8"/>
          <p:cNvSpPr/>
          <p:nvPr/>
        </p:nvSpPr>
        <p:spPr>
          <a:xfrm rot="-5400000">
            <a:off x="275102" y="1388907"/>
            <a:ext cx="791400" cy="791400"/>
          </a:xfrm>
          <a:prstGeom prst="arc">
            <a:avLst>
              <a:gd name="adj1" fmla="val 16200000"/>
              <a:gd name="adj2" fmla="val 5467200"/>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47" name="Google Shape;747;p8"/>
          <p:cNvSpPr/>
          <p:nvPr/>
        </p:nvSpPr>
        <p:spPr>
          <a:xfrm rot="-5400000">
            <a:off x="395804" y="1509405"/>
            <a:ext cx="550200" cy="5502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48" name="Google Shape;748;p8"/>
          <p:cNvSpPr/>
          <p:nvPr/>
        </p:nvSpPr>
        <p:spPr>
          <a:xfrm rot="-5400000">
            <a:off x="538815" y="1647234"/>
            <a:ext cx="280800" cy="280800"/>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49" name="Google Shape;749;p8"/>
          <p:cNvSpPr/>
          <p:nvPr/>
        </p:nvSpPr>
        <p:spPr>
          <a:xfrm rot="-5400000" flipH="1">
            <a:off x="144840" y="1251795"/>
            <a:ext cx="1050000" cy="1050000"/>
          </a:xfrm>
          <a:prstGeom prst="arc">
            <a:avLst>
              <a:gd name="adj1" fmla="val 16200000"/>
              <a:gd name="adj2" fmla="val 3799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50" name="Google Shape;750;p8"/>
          <p:cNvSpPr/>
          <p:nvPr/>
        </p:nvSpPr>
        <p:spPr>
          <a:xfrm rot="5400000">
            <a:off x="150181" y="1251795"/>
            <a:ext cx="1050000" cy="1050000"/>
          </a:xfrm>
          <a:prstGeom prst="arc">
            <a:avLst>
              <a:gd name="adj1" fmla="val 16200000"/>
              <a:gd name="adj2" fmla="val 3799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51" name="Google Shape;751;p8"/>
          <p:cNvSpPr/>
          <p:nvPr/>
        </p:nvSpPr>
        <p:spPr>
          <a:xfrm rot="-5400000" flipH="1">
            <a:off x="401525" y="1494750"/>
            <a:ext cx="550200" cy="5502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52" name="Google Shape;752;p8"/>
          <p:cNvSpPr/>
          <p:nvPr/>
        </p:nvSpPr>
        <p:spPr>
          <a:xfrm rot="-5400000" flipH="1">
            <a:off x="537671" y="1625583"/>
            <a:ext cx="280800" cy="280800"/>
          </a:xfrm>
          <a:prstGeom prst="arc">
            <a:avLst>
              <a:gd name="adj1" fmla="val 16200000"/>
              <a:gd name="adj2" fmla="val 54672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nvGrpSpPr>
          <p:cNvPr id="753" name="Google Shape;753;p8"/>
          <p:cNvGrpSpPr/>
          <p:nvPr/>
        </p:nvGrpSpPr>
        <p:grpSpPr>
          <a:xfrm rot="5400000">
            <a:off x="9953899" y="145391"/>
            <a:ext cx="1024041" cy="1024041"/>
            <a:chOff x="4761550" y="1708047"/>
            <a:chExt cx="1516200" cy="1516200"/>
          </a:xfrm>
        </p:grpSpPr>
        <p:sp>
          <p:nvSpPr>
            <p:cNvPr id="754" name="Google Shape;754;p8"/>
            <p:cNvSpPr/>
            <p:nvPr/>
          </p:nvSpPr>
          <p:spPr>
            <a:xfrm rot="2700000">
              <a:off x="4983592" y="1930089"/>
              <a:ext cx="1072115" cy="1072115"/>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755" name="Google Shape;755;p8"/>
            <p:cNvSpPr/>
            <p:nvPr/>
          </p:nvSpPr>
          <p:spPr>
            <a:xfrm rot="2700000">
              <a:off x="5109598" y="2055962"/>
              <a:ext cx="820102" cy="820102"/>
            </a:xfrm>
            <a:prstGeom prst="rect">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grpSp>
        <p:nvGrpSpPr>
          <p:cNvPr id="756" name="Google Shape;756;p8"/>
          <p:cNvGrpSpPr/>
          <p:nvPr/>
        </p:nvGrpSpPr>
        <p:grpSpPr>
          <a:xfrm rot="5400000">
            <a:off x="9412491" y="-381011"/>
            <a:ext cx="2079963" cy="2079963"/>
            <a:chOff x="6547473" y="2211197"/>
            <a:chExt cx="2916381" cy="2916381"/>
          </a:xfrm>
        </p:grpSpPr>
        <p:grpSp>
          <p:nvGrpSpPr>
            <p:cNvPr id="757" name="Google Shape;757;p8"/>
            <p:cNvGrpSpPr/>
            <p:nvPr/>
          </p:nvGrpSpPr>
          <p:grpSpPr>
            <a:xfrm rot="899960">
              <a:off x="7271820" y="2930231"/>
              <a:ext cx="1491855" cy="1453757"/>
              <a:chOff x="6081577" y="2538982"/>
              <a:chExt cx="1491900" cy="1453800"/>
            </a:xfrm>
          </p:grpSpPr>
          <p:cxnSp>
            <p:nvCxnSpPr>
              <p:cNvPr id="758" name="Google Shape;758;p8"/>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759" name="Google Shape;759;p8"/>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760" name="Google Shape;760;p8"/>
            <p:cNvGrpSpPr/>
            <p:nvPr/>
          </p:nvGrpSpPr>
          <p:grpSpPr>
            <a:xfrm>
              <a:off x="7271901" y="2930406"/>
              <a:ext cx="1491900" cy="1453800"/>
              <a:chOff x="6081577" y="2538982"/>
              <a:chExt cx="1491900" cy="1453800"/>
            </a:xfrm>
          </p:grpSpPr>
          <p:cxnSp>
            <p:nvCxnSpPr>
              <p:cNvPr id="761" name="Google Shape;761;p8"/>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762" name="Google Shape;762;p8"/>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763" name="Google Shape;763;p8"/>
            <p:cNvGrpSpPr/>
            <p:nvPr/>
          </p:nvGrpSpPr>
          <p:grpSpPr>
            <a:xfrm rot="1800044">
              <a:off x="7166144" y="2821397"/>
              <a:ext cx="1648764" cy="1669163"/>
              <a:chOff x="5978957" y="2443756"/>
              <a:chExt cx="1648800" cy="1669200"/>
            </a:xfrm>
          </p:grpSpPr>
          <p:cxnSp>
            <p:nvCxnSpPr>
              <p:cNvPr id="764" name="Google Shape;764;p8"/>
              <p:cNvCxnSpPr/>
              <p:nvPr/>
            </p:nvCxnSpPr>
            <p:spPr>
              <a:xfrm rot="8999899">
                <a:off x="6089394" y="2853709"/>
                <a:ext cx="1427927" cy="824442"/>
              </a:xfrm>
              <a:prstGeom prst="straightConnector1">
                <a:avLst/>
              </a:prstGeom>
              <a:noFill/>
              <a:ln w="9525" cap="flat" cmpd="sng">
                <a:solidFill>
                  <a:schemeClr val="accent3"/>
                </a:solidFill>
                <a:prstDash val="solid"/>
                <a:miter lim="800000"/>
                <a:headEnd type="none" w="sm" len="sm"/>
                <a:tailEnd type="none" w="sm" len="sm"/>
              </a:ln>
            </p:spPr>
          </p:cxnSp>
          <p:cxnSp>
            <p:nvCxnSpPr>
              <p:cNvPr id="765" name="Google Shape;765;p8"/>
              <p:cNvCxnSpPr/>
              <p:nvPr/>
            </p:nvCxnSpPr>
            <p:spPr>
              <a:xfrm rot="-1800175" flipH="1">
                <a:off x="6410202" y="2555593"/>
                <a:ext cx="834527" cy="1445527"/>
              </a:xfrm>
              <a:prstGeom prst="straightConnector1">
                <a:avLst/>
              </a:prstGeom>
              <a:noFill/>
              <a:ln w="9525" cap="flat" cmpd="sng">
                <a:solidFill>
                  <a:schemeClr val="accent3"/>
                </a:solidFill>
                <a:prstDash val="solid"/>
                <a:miter lim="800000"/>
                <a:headEnd type="none" w="sm" len="sm"/>
                <a:tailEnd type="none" w="sm" len="sm"/>
              </a:ln>
            </p:spPr>
          </p:cxnSp>
        </p:grpSp>
        <p:grpSp>
          <p:nvGrpSpPr>
            <p:cNvPr id="766" name="Google Shape;766;p8"/>
            <p:cNvGrpSpPr/>
            <p:nvPr/>
          </p:nvGrpSpPr>
          <p:grpSpPr>
            <a:xfrm rot="2700000">
              <a:off x="6974573" y="2638285"/>
              <a:ext cx="2062180" cy="2062205"/>
              <a:chOff x="5796364" y="2251931"/>
              <a:chExt cx="2062200" cy="2062225"/>
            </a:xfrm>
          </p:grpSpPr>
          <p:cxnSp>
            <p:nvCxnSpPr>
              <p:cNvPr id="767" name="Google Shape;767;p8"/>
              <p:cNvCxnSpPr/>
              <p:nvPr/>
            </p:nvCxnSpPr>
            <p:spPr>
              <a:xfrm rot="8100000">
                <a:off x="6103839" y="2548925"/>
                <a:ext cx="1434013" cy="1434013"/>
              </a:xfrm>
              <a:prstGeom prst="straightConnector1">
                <a:avLst/>
              </a:prstGeom>
              <a:noFill/>
              <a:ln w="9525" cap="flat" cmpd="sng">
                <a:solidFill>
                  <a:schemeClr val="accent3"/>
                </a:solidFill>
                <a:prstDash val="solid"/>
                <a:miter lim="800000"/>
                <a:headEnd type="none" w="sm" len="sm"/>
                <a:tailEnd type="none" w="sm" len="sm"/>
              </a:ln>
            </p:spPr>
          </p:cxnSp>
          <p:cxnSp>
            <p:nvCxnSpPr>
              <p:cNvPr id="768" name="Google Shape;768;p8"/>
              <p:cNvCxnSpPr/>
              <p:nvPr/>
            </p:nvCxnSpPr>
            <p:spPr>
              <a:xfrm rot="-2700000" flipH="1">
                <a:off x="6098366" y="2553958"/>
                <a:ext cx="1458196" cy="1458196"/>
              </a:xfrm>
              <a:prstGeom prst="straightConnector1">
                <a:avLst/>
              </a:prstGeom>
              <a:noFill/>
              <a:ln w="9525" cap="flat" cmpd="sng">
                <a:solidFill>
                  <a:schemeClr val="accent3"/>
                </a:solidFill>
                <a:prstDash val="solid"/>
                <a:miter lim="800000"/>
                <a:headEnd type="none" w="sm" len="sm"/>
                <a:tailEnd type="none" w="sm" len="sm"/>
              </a:ln>
            </p:spPr>
          </p:cxnSp>
        </p:grpSp>
        <p:grpSp>
          <p:nvGrpSpPr>
            <p:cNvPr id="769" name="Google Shape;769;p8"/>
            <p:cNvGrpSpPr/>
            <p:nvPr/>
          </p:nvGrpSpPr>
          <p:grpSpPr>
            <a:xfrm rot="3599956">
              <a:off x="7187348" y="2846628"/>
              <a:ext cx="1681463" cy="1619064"/>
              <a:chOff x="5990934" y="2447030"/>
              <a:chExt cx="1681500" cy="1619100"/>
            </a:xfrm>
          </p:grpSpPr>
          <p:cxnSp>
            <p:nvCxnSpPr>
              <p:cNvPr id="770" name="Google Shape;770;p8"/>
              <p:cNvCxnSpPr/>
              <p:nvPr/>
            </p:nvCxnSpPr>
            <p:spPr>
              <a:xfrm rot="7199757">
                <a:off x="6411332" y="2537791"/>
                <a:ext cx="840703" cy="1456281"/>
              </a:xfrm>
              <a:prstGeom prst="straightConnector1">
                <a:avLst/>
              </a:prstGeom>
              <a:noFill/>
              <a:ln w="9525" cap="flat" cmpd="sng">
                <a:solidFill>
                  <a:schemeClr val="accent3"/>
                </a:solidFill>
                <a:prstDash val="solid"/>
                <a:miter lim="800000"/>
                <a:headEnd type="none" w="sm" len="sm"/>
                <a:tailEnd type="none" w="sm" len="sm"/>
              </a:ln>
            </p:spPr>
          </p:cxnSp>
          <p:cxnSp>
            <p:nvCxnSpPr>
              <p:cNvPr id="771" name="Google Shape;771;p8"/>
              <p:cNvCxnSpPr/>
              <p:nvPr/>
            </p:nvCxnSpPr>
            <p:spPr>
              <a:xfrm rot="-3600073" flipH="1">
                <a:off x="6126340" y="2851820"/>
                <a:ext cx="1402251" cy="809520"/>
              </a:xfrm>
              <a:prstGeom prst="straightConnector1">
                <a:avLst/>
              </a:prstGeom>
              <a:noFill/>
              <a:ln w="9525" cap="flat" cmpd="sng">
                <a:solidFill>
                  <a:schemeClr val="accent3"/>
                </a:solidFill>
                <a:prstDash val="solid"/>
                <a:miter lim="800000"/>
                <a:headEnd type="none" w="sm" len="sm"/>
                <a:tailEnd type="none" w="sm" len="sm"/>
              </a:ln>
            </p:spPr>
          </p:cxnSp>
        </p:grpSp>
        <p:grpSp>
          <p:nvGrpSpPr>
            <p:cNvPr id="772" name="Google Shape;772;p8"/>
            <p:cNvGrpSpPr/>
            <p:nvPr/>
          </p:nvGrpSpPr>
          <p:grpSpPr>
            <a:xfrm rot="4500040">
              <a:off x="7271878" y="2930287"/>
              <a:ext cx="1491855" cy="1453757"/>
              <a:chOff x="6081577" y="2538982"/>
              <a:chExt cx="1491900" cy="1453800"/>
            </a:xfrm>
          </p:grpSpPr>
          <p:cxnSp>
            <p:nvCxnSpPr>
              <p:cNvPr id="773" name="Google Shape;773;p8"/>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774" name="Google Shape;774;p8"/>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sp>
        <p:nvSpPr>
          <p:cNvPr id="775" name="Google Shape;775;p8"/>
          <p:cNvSpPr/>
          <p:nvPr/>
        </p:nvSpPr>
        <p:spPr>
          <a:xfrm rot="10800000">
            <a:off x="11105670" y="1326128"/>
            <a:ext cx="801300" cy="8013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76" name="Google Shape;776;p8"/>
          <p:cNvSpPr/>
          <p:nvPr/>
        </p:nvSpPr>
        <p:spPr>
          <a:xfrm rot="10800000">
            <a:off x="11239163" y="1459621"/>
            <a:ext cx="534300" cy="5343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77" name="Google Shape;777;p8"/>
          <p:cNvSpPr/>
          <p:nvPr/>
        </p:nvSpPr>
        <p:spPr>
          <a:xfrm rot="10800000" flipH="1">
            <a:off x="11104783" y="1326128"/>
            <a:ext cx="801300" cy="8013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78" name="Google Shape;778;p8"/>
          <p:cNvSpPr/>
          <p:nvPr/>
        </p:nvSpPr>
        <p:spPr>
          <a:xfrm rot="5400000">
            <a:off x="11502229" y="134304"/>
            <a:ext cx="534300" cy="534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779" name="Google Shape;779;p8"/>
          <p:cNvSpPr/>
          <p:nvPr/>
        </p:nvSpPr>
        <p:spPr>
          <a:xfrm rot="10800000">
            <a:off x="10973411" y="134130"/>
            <a:ext cx="534300" cy="534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nvGrpSpPr>
          <p:cNvPr id="780" name="Google Shape;780;p8"/>
          <p:cNvGrpSpPr/>
          <p:nvPr/>
        </p:nvGrpSpPr>
        <p:grpSpPr>
          <a:xfrm rot="10800000">
            <a:off x="11640055" y="134297"/>
            <a:ext cx="275702" cy="534044"/>
            <a:chOff x="10628069" y="2437255"/>
            <a:chExt cx="369772" cy="748800"/>
          </a:xfrm>
        </p:grpSpPr>
        <p:cxnSp>
          <p:nvCxnSpPr>
            <p:cNvPr id="781" name="Google Shape;781;p8"/>
            <p:cNvCxnSpPr/>
            <p:nvPr/>
          </p:nvCxnSpPr>
          <p:spPr>
            <a:xfrm>
              <a:off x="10997841"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782" name="Google Shape;782;p8"/>
            <p:cNvCxnSpPr/>
            <p:nvPr/>
          </p:nvCxnSpPr>
          <p:spPr>
            <a:xfrm>
              <a:off x="10812955"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783" name="Google Shape;783;p8"/>
            <p:cNvCxnSpPr/>
            <p:nvPr/>
          </p:nvCxnSpPr>
          <p:spPr>
            <a:xfrm>
              <a:off x="10628069" y="2437255"/>
              <a:ext cx="0" cy="748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784" name="Google Shape;784;p8"/>
          <p:cNvGrpSpPr/>
          <p:nvPr/>
        </p:nvGrpSpPr>
        <p:grpSpPr>
          <a:xfrm rot="10800000">
            <a:off x="11112902" y="133154"/>
            <a:ext cx="263721" cy="534044"/>
            <a:chOff x="10628069" y="2437255"/>
            <a:chExt cx="369772" cy="748800"/>
          </a:xfrm>
        </p:grpSpPr>
        <p:cxnSp>
          <p:nvCxnSpPr>
            <p:cNvPr id="785" name="Google Shape;785;p8"/>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786" name="Google Shape;786;p8"/>
            <p:cNvCxnSpPr/>
            <p:nvPr/>
          </p:nvCxnSpPr>
          <p:spPr>
            <a:xfrm>
              <a:off x="10812955" y="2437255"/>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787" name="Google Shape;787;p8"/>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788" name="Google Shape;788;p8"/>
          <p:cNvSpPr/>
          <p:nvPr/>
        </p:nvSpPr>
        <p:spPr>
          <a:xfrm rot="-5400000" flipH="1">
            <a:off x="10973830" y="131565"/>
            <a:ext cx="1064400" cy="1064400"/>
          </a:xfrm>
          <a:prstGeom prst="arc">
            <a:avLst>
              <a:gd name="adj1" fmla="val 16200000"/>
              <a:gd name="adj2" fmla="val 5378577"/>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89" name="Google Shape;789;p8"/>
          <p:cNvSpPr/>
          <p:nvPr/>
        </p:nvSpPr>
        <p:spPr>
          <a:xfrm rot="10800000">
            <a:off x="10984425" y="1214942"/>
            <a:ext cx="1050000" cy="1050000"/>
          </a:xfrm>
          <a:prstGeom prst="arc">
            <a:avLst>
              <a:gd name="adj1" fmla="val 16200000"/>
              <a:gd name="adj2" fmla="val 125862"/>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nvGrpSpPr>
          <p:cNvPr id="790" name="Google Shape;790;p8"/>
          <p:cNvGrpSpPr/>
          <p:nvPr/>
        </p:nvGrpSpPr>
        <p:grpSpPr>
          <a:xfrm flipH="1">
            <a:off x="11108532" y="267280"/>
            <a:ext cx="801066" cy="801066"/>
            <a:chOff x="6214949" y="2511699"/>
            <a:chExt cx="1123200" cy="1123200"/>
          </a:xfrm>
        </p:grpSpPr>
        <p:sp>
          <p:nvSpPr>
            <p:cNvPr id="791" name="Google Shape;791;p8"/>
            <p:cNvSpPr/>
            <p:nvPr/>
          </p:nvSpPr>
          <p:spPr>
            <a:xfrm rot="-5400000" flipH="1">
              <a:off x="6402149" y="2698899"/>
              <a:ext cx="748800" cy="7488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92" name="Google Shape;792;p8"/>
            <p:cNvSpPr/>
            <p:nvPr/>
          </p:nvSpPr>
          <p:spPr>
            <a:xfrm rot="-5400000" flipH="1">
              <a:off x="6589349" y="2886099"/>
              <a:ext cx="374400" cy="374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93" name="Google Shape;793;p8"/>
            <p:cNvSpPr/>
            <p:nvPr/>
          </p:nvSpPr>
          <p:spPr>
            <a:xfrm rot="-5400000" flipH="1">
              <a:off x="6214949" y="2511699"/>
              <a:ext cx="1123200" cy="1123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GB" sz="1800">
                  <a:latin typeface="Calibri" panose="020F0502020204030204"/>
                  <a:ea typeface="Calibri" panose="020F0502020204030204"/>
                  <a:cs typeface="Calibri" panose="020F0502020204030204"/>
                  <a:sym typeface="Calibri" panose="020F0502020204030204"/>
                </a:rPr>
                <a:t>		</a:t>
              </a: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sp>
        <p:nvSpPr>
          <p:cNvPr id="794" name="Google Shape;794;p8"/>
          <p:cNvSpPr/>
          <p:nvPr/>
        </p:nvSpPr>
        <p:spPr>
          <a:xfrm rot="10800000" flipH="1">
            <a:off x="10971275" y="1196940"/>
            <a:ext cx="1068000" cy="10680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95" name="Google Shape;795;p8"/>
          <p:cNvSpPr/>
          <p:nvPr/>
        </p:nvSpPr>
        <p:spPr>
          <a:xfrm rot="10800000" flipH="1">
            <a:off x="11238290" y="1459621"/>
            <a:ext cx="534300" cy="5343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96" name="Google Shape;796;p8"/>
          <p:cNvSpPr/>
          <p:nvPr/>
        </p:nvSpPr>
        <p:spPr>
          <a:xfrm rot="10800000" flipH="1">
            <a:off x="11371797" y="1593414"/>
            <a:ext cx="267000" cy="267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97" name="Google Shape;797;p8"/>
          <p:cNvSpPr/>
          <p:nvPr/>
        </p:nvSpPr>
        <p:spPr>
          <a:xfrm rot="5400000">
            <a:off x="10342684" y="533640"/>
            <a:ext cx="246900" cy="246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798" name="Google Shape;798;p8"/>
          <p:cNvSpPr/>
          <p:nvPr/>
        </p:nvSpPr>
        <p:spPr>
          <a:xfrm rot="5400000" flipH="1">
            <a:off x="9637817" y="5901438"/>
            <a:ext cx="1068000" cy="508200"/>
          </a:xfrm>
          <a:prstGeom prst="triangle">
            <a:avLst>
              <a:gd name="adj" fmla="val 500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799" name="Google Shape;799;p8"/>
          <p:cNvSpPr/>
          <p:nvPr/>
        </p:nvSpPr>
        <p:spPr>
          <a:xfrm rot="10800000">
            <a:off x="9916235" y="5618728"/>
            <a:ext cx="1068000" cy="10680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00" name="Google Shape;800;p8"/>
          <p:cNvSpPr/>
          <p:nvPr/>
        </p:nvSpPr>
        <p:spPr>
          <a:xfrm rot="10800000">
            <a:off x="10182920" y="5885414"/>
            <a:ext cx="534300" cy="5343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01" name="Google Shape;801;p8"/>
          <p:cNvSpPr/>
          <p:nvPr/>
        </p:nvSpPr>
        <p:spPr>
          <a:xfrm rot="10800000">
            <a:off x="10316713" y="6019207"/>
            <a:ext cx="267000" cy="2670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02" name="Google Shape;802;p8"/>
          <p:cNvSpPr/>
          <p:nvPr/>
        </p:nvSpPr>
        <p:spPr>
          <a:xfrm rot="10800000">
            <a:off x="10049427" y="5751921"/>
            <a:ext cx="801300" cy="8013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03" name="Google Shape;803;p8"/>
          <p:cNvSpPr/>
          <p:nvPr/>
        </p:nvSpPr>
        <p:spPr>
          <a:xfrm rot="10800000">
            <a:off x="10989611" y="4554400"/>
            <a:ext cx="1043400" cy="1071000"/>
          </a:xfrm>
          <a:prstGeom prst="teardrop">
            <a:avLst>
              <a:gd name="adj" fmla="val 100000"/>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804" name="Google Shape;804;p8"/>
          <p:cNvSpPr/>
          <p:nvPr/>
        </p:nvSpPr>
        <p:spPr>
          <a:xfrm rot="-5400000" flipH="1">
            <a:off x="10980770" y="5645993"/>
            <a:ext cx="1050000" cy="1050000"/>
          </a:xfrm>
          <a:prstGeom prst="arc">
            <a:avLst>
              <a:gd name="adj1" fmla="val 16200000"/>
              <a:gd name="adj2" fmla="val 125862"/>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05" name="Google Shape;805;p8"/>
          <p:cNvSpPr/>
          <p:nvPr/>
        </p:nvSpPr>
        <p:spPr>
          <a:xfrm rot="5400000" flipH="1">
            <a:off x="10980601" y="5619833"/>
            <a:ext cx="534300" cy="534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nvGrpSpPr>
          <p:cNvPr id="806" name="Google Shape;806;p8"/>
          <p:cNvGrpSpPr/>
          <p:nvPr/>
        </p:nvGrpSpPr>
        <p:grpSpPr>
          <a:xfrm rot="-5400000" flipH="1">
            <a:off x="11231067" y="5887547"/>
            <a:ext cx="1079966" cy="542389"/>
            <a:chOff x="10576560" y="3328633"/>
            <a:chExt cx="1514255" cy="760500"/>
          </a:xfrm>
        </p:grpSpPr>
        <p:sp>
          <p:nvSpPr>
            <p:cNvPr id="807" name="Google Shape;807;p8"/>
            <p:cNvSpPr/>
            <p:nvPr/>
          </p:nvSpPr>
          <p:spPr>
            <a:xfrm>
              <a:off x="10576560" y="335761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808" name="Google Shape;808;p8"/>
            <p:cNvSpPr/>
            <p:nvPr/>
          </p:nvSpPr>
          <p:spPr>
            <a:xfrm rot="-5400000">
              <a:off x="11344865" y="334318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sp>
        <p:nvSpPr>
          <p:cNvPr id="809" name="Google Shape;809;p8"/>
          <p:cNvSpPr/>
          <p:nvPr/>
        </p:nvSpPr>
        <p:spPr>
          <a:xfrm rot="10800000">
            <a:off x="11252111" y="5876145"/>
            <a:ext cx="550200" cy="550200"/>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10" name="Google Shape;810;p8"/>
          <p:cNvSpPr/>
          <p:nvPr/>
        </p:nvSpPr>
        <p:spPr>
          <a:xfrm rot="10800000" flipH="1">
            <a:off x="11253473" y="5877289"/>
            <a:ext cx="550200" cy="5502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nvGrpSpPr>
          <p:cNvPr id="811" name="Google Shape;811;p8"/>
          <p:cNvGrpSpPr/>
          <p:nvPr/>
        </p:nvGrpSpPr>
        <p:grpSpPr>
          <a:xfrm rot="5400000" flipH="1">
            <a:off x="11325953" y="5947927"/>
            <a:ext cx="419790" cy="419790"/>
            <a:chOff x="9392653" y="5061283"/>
            <a:chExt cx="588600" cy="588600"/>
          </a:xfrm>
        </p:grpSpPr>
        <p:sp>
          <p:nvSpPr>
            <p:cNvPr id="812" name="Google Shape;812;p8"/>
            <p:cNvSpPr/>
            <p:nvPr/>
          </p:nvSpPr>
          <p:spPr>
            <a:xfrm>
              <a:off x="9392653" y="5061283"/>
              <a:ext cx="588600" cy="588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813" name="Google Shape;813;p8"/>
            <p:cNvSpPr/>
            <p:nvPr/>
          </p:nvSpPr>
          <p:spPr>
            <a:xfrm>
              <a:off x="9508479" y="5177109"/>
              <a:ext cx="357000" cy="357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814" name="Google Shape;814;p8"/>
            <p:cNvSpPr/>
            <p:nvPr/>
          </p:nvSpPr>
          <p:spPr>
            <a:xfrm>
              <a:off x="9608742" y="5277372"/>
              <a:ext cx="156600" cy="156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sp>
        <p:nvSpPr>
          <p:cNvPr id="815" name="Google Shape;815;p8"/>
          <p:cNvSpPr/>
          <p:nvPr/>
        </p:nvSpPr>
        <p:spPr>
          <a:xfrm rot="10800000" flipH="1">
            <a:off x="11101883" y="4694259"/>
            <a:ext cx="791400" cy="791400"/>
          </a:xfrm>
          <a:prstGeom prst="arc">
            <a:avLst>
              <a:gd name="adj1" fmla="val 16200000"/>
              <a:gd name="adj2" fmla="val 10690623"/>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16" name="Google Shape;816;p8"/>
          <p:cNvSpPr/>
          <p:nvPr/>
        </p:nvSpPr>
        <p:spPr>
          <a:xfrm rot="10800000" flipH="1">
            <a:off x="11222586" y="4814757"/>
            <a:ext cx="550200" cy="550200"/>
          </a:xfrm>
          <a:prstGeom prst="arc">
            <a:avLst>
              <a:gd name="adj1" fmla="val 16200000"/>
              <a:gd name="adj2" fmla="val 10869229"/>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17" name="Google Shape;817;p8"/>
          <p:cNvSpPr/>
          <p:nvPr/>
        </p:nvSpPr>
        <p:spPr>
          <a:xfrm rot="5400000" flipH="1">
            <a:off x="11488577" y="4548964"/>
            <a:ext cx="534300" cy="534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818" name="Google Shape;818;p8"/>
          <p:cNvSpPr/>
          <p:nvPr/>
        </p:nvSpPr>
        <p:spPr>
          <a:xfrm rot="5400000" flipH="1">
            <a:off x="11397840" y="4979931"/>
            <a:ext cx="203700" cy="20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nvGrpSpPr>
          <p:cNvPr id="819" name="Google Shape;819;p8"/>
          <p:cNvGrpSpPr/>
          <p:nvPr/>
        </p:nvGrpSpPr>
        <p:grpSpPr>
          <a:xfrm rot="5400000" flipH="1">
            <a:off x="11187905" y="5348691"/>
            <a:ext cx="297084" cy="38513"/>
            <a:chOff x="10578164" y="275923"/>
            <a:chExt cx="416551" cy="54000"/>
          </a:xfrm>
        </p:grpSpPr>
        <p:sp>
          <p:nvSpPr>
            <p:cNvPr id="820" name="Google Shape;820;p8"/>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821" name="Google Shape;821;p8"/>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822" name="Google Shape;822;p8"/>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grpSp>
        <p:nvGrpSpPr>
          <p:cNvPr id="823" name="Google Shape;823;p8"/>
          <p:cNvGrpSpPr/>
          <p:nvPr/>
        </p:nvGrpSpPr>
        <p:grpSpPr>
          <a:xfrm rot="5400000" flipH="1">
            <a:off x="11078645" y="5348691"/>
            <a:ext cx="297084" cy="38513"/>
            <a:chOff x="10578164" y="275923"/>
            <a:chExt cx="416551" cy="54000"/>
          </a:xfrm>
        </p:grpSpPr>
        <p:sp>
          <p:nvSpPr>
            <p:cNvPr id="824" name="Google Shape;824;p8"/>
            <p:cNvSpPr/>
            <p:nvPr/>
          </p:nvSpPr>
          <p:spPr>
            <a:xfrm>
              <a:off x="10578164"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825" name="Google Shape;825;p8"/>
            <p:cNvSpPr/>
            <p:nvPr/>
          </p:nvSpPr>
          <p:spPr>
            <a:xfrm>
              <a:off x="10759440"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826" name="Google Shape;826;p8"/>
            <p:cNvSpPr/>
            <p:nvPr/>
          </p:nvSpPr>
          <p:spPr>
            <a:xfrm>
              <a:off x="10940715"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grpSp>
        <p:nvGrpSpPr>
          <p:cNvPr id="827" name="Google Shape;827;p8"/>
          <p:cNvGrpSpPr/>
          <p:nvPr/>
        </p:nvGrpSpPr>
        <p:grpSpPr>
          <a:xfrm rot="5400000" flipH="1">
            <a:off x="10969384" y="5348691"/>
            <a:ext cx="297084" cy="38513"/>
            <a:chOff x="10578164" y="275923"/>
            <a:chExt cx="416551" cy="54000"/>
          </a:xfrm>
        </p:grpSpPr>
        <p:sp>
          <p:nvSpPr>
            <p:cNvPr id="828" name="Google Shape;828;p8"/>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829" name="Google Shape;829;p8"/>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830" name="Google Shape;830;p8"/>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grpSp>
        <p:nvGrpSpPr>
          <p:cNvPr id="831" name="Google Shape;831;p8"/>
          <p:cNvGrpSpPr/>
          <p:nvPr/>
        </p:nvGrpSpPr>
        <p:grpSpPr>
          <a:xfrm rot="5400000" flipH="1">
            <a:off x="11710755" y="4800672"/>
            <a:ext cx="297084" cy="38513"/>
            <a:chOff x="10578164" y="275923"/>
            <a:chExt cx="416551" cy="54000"/>
          </a:xfrm>
        </p:grpSpPr>
        <p:sp>
          <p:nvSpPr>
            <p:cNvPr id="832" name="Google Shape;832;p8"/>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833" name="Google Shape;833;p8"/>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834" name="Google Shape;834;p8"/>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grpSp>
        <p:nvGrpSpPr>
          <p:cNvPr id="835" name="Google Shape;835;p8"/>
          <p:cNvGrpSpPr/>
          <p:nvPr/>
        </p:nvGrpSpPr>
        <p:grpSpPr>
          <a:xfrm rot="5400000" flipH="1">
            <a:off x="11601494" y="4800672"/>
            <a:ext cx="297084" cy="38513"/>
            <a:chOff x="10578164" y="275923"/>
            <a:chExt cx="416551" cy="54000"/>
          </a:xfrm>
        </p:grpSpPr>
        <p:sp>
          <p:nvSpPr>
            <p:cNvPr id="836" name="Google Shape;836;p8"/>
            <p:cNvSpPr/>
            <p:nvPr/>
          </p:nvSpPr>
          <p:spPr>
            <a:xfrm>
              <a:off x="10578164"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837" name="Google Shape;837;p8"/>
            <p:cNvSpPr/>
            <p:nvPr/>
          </p:nvSpPr>
          <p:spPr>
            <a:xfrm>
              <a:off x="10759440"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838" name="Google Shape;838;p8"/>
            <p:cNvSpPr/>
            <p:nvPr/>
          </p:nvSpPr>
          <p:spPr>
            <a:xfrm>
              <a:off x="10940715"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grpSp>
        <p:nvGrpSpPr>
          <p:cNvPr id="839" name="Google Shape;839;p8"/>
          <p:cNvGrpSpPr/>
          <p:nvPr/>
        </p:nvGrpSpPr>
        <p:grpSpPr>
          <a:xfrm rot="5400000" flipH="1">
            <a:off x="11492233" y="4800672"/>
            <a:ext cx="297084" cy="38513"/>
            <a:chOff x="10578164" y="275923"/>
            <a:chExt cx="416551" cy="54000"/>
          </a:xfrm>
        </p:grpSpPr>
        <p:sp>
          <p:nvSpPr>
            <p:cNvPr id="840" name="Google Shape;840;p8"/>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841" name="Google Shape;841;p8"/>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842" name="Google Shape;842;p8"/>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sp>
        <p:nvSpPr>
          <p:cNvPr id="843" name="Google Shape;843;p8"/>
          <p:cNvSpPr/>
          <p:nvPr/>
        </p:nvSpPr>
        <p:spPr>
          <a:xfrm rot="5400000" flipH="1">
            <a:off x="10421331" y="6156381"/>
            <a:ext cx="534300" cy="5343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844" name="Google Shape;844;p8"/>
          <p:cNvSpPr/>
          <p:nvPr/>
        </p:nvSpPr>
        <p:spPr>
          <a:xfrm rot="10800000" flipH="1">
            <a:off x="10433926" y="5611794"/>
            <a:ext cx="534300" cy="5343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nvGrpSpPr>
          <p:cNvPr id="845" name="Google Shape;845;p8"/>
          <p:cNvGrpSpPr/>
          <p:nvPr/>
        </p:nvGrpSpPr>
        <p:grpSpPr>
          <a:xfrm rot="5400000" flipH="1">
            <a:off x="10294721" y="5885189"/>
            <a:ext cx="805268" cy="534044"/>
            <a:chOff x="10624861" y="3933984"/>
            <a:chExt cx="1115330" cy="748800"/>
          </a:xfrm>
        </p:grpSpPr>
        <p:cxnSp>
          <p:nvCxnSpPr>
            <p:cNvPr id="846" name="Google Shape;846;p8"/>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847" name="Google Shape;847;p8"/>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848" name="Google Shape;848;p8"/>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849" name="Google Shape;849;p8"/>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850" name="Google Shape;850;p8"/>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851" name="Google Shape;851;p8"/>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852" name="Google Shape;852;p8"/>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853" name="Google Shape;853;p8"/>
          <p:cNvSpPr/>
          <p:nvPr/>
        </p:nvSpPr>
        <p:spPr>
          <a:xfrm rot="5400000">
            <a:off x="1540047" y="5621646"/>
            <a:ext cx="922200" cy="922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54" name="Google Shape;854;p8"/>
          <p:cNvSpPr/>
          <p:nvPr/>
        </p:nvSpPr>
        <p:spPr>
          <a:xfrm rot="5400000">
            <a:off x="1693566" y="5775327"/>
            <a:ext cx="615000" cy="6150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55" name="Google Shape;855;p8"/>
          <p:cNvSpPr/>
          <p:nvPr/>
        </p:nvSpPr>
        <p:spPr>
          <a:xfrm rot="5400000" flipH="1">
            <a:off x="1540047" y="5622851"/>
            <a:ext cx="922200" cy="9222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56" name="Google Shape;856;p8"/>
          <p:cNvSpPr/>
          <p:nvPr/>
        </p:nvSpPr>
        <p:spPr>
          <a:xfrm>
            <a:off x="156488" y="6105380"/>
            <a:ext cx="1229400" cy="584700"/>
          </a:xfrm>
          <a:prstGeom prst="triangle">
            <a:avLst>
              <a:gd name="adj" fmla="val 500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857" name="Google Shape;857;p8"/>
          <p:cNvSpPr/>
          <p:nvPr/>
        </p:nvSpPr>
        <p:spPr>
          <a:xfrm rot="-5400000" flipH="1">
            <a:off x="159723" y="5462695"/>
            <a:ext cx="1229400" cy="12294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58" name="Google Shape;858;p8"/>
          <p:cNvSpPr/>
          <p:nvPr/>
        </p:nvSpPr>
        <p:spPr>
          <a:xfrm rot="-5400000" flipH="1">
            <a:off x="467085" y="5770058"/>
            <a:ext cx="615000" cy="6150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59" name="Google Shape;859;p8"/>
          <p:cNvSpPr/>
          <p:nvPr/>
        </p:nvSpPr>
        <p:spPr>
          <a:xfrm rot="-5400000" flipH="1">
            <a:off x="620766" y="5923740"/>
            <a:ext cx="307200" cy="307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60" name="Google Shape;860;p8"/>
          <p:cNvSpPr/>
          <p:nvPr/>
        </p:nvSpPr>
        <p:spPr>
          <a:xfrm rot="-5400000" flipH="1">
            <a:off x="313404" y="5616377"/>
            <a:ext cx="922200" cy="922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61" name="Google Shape;861;p8"/>
          <p:cNvSpPr/>
          <p:nvPr/>
        </p:nvSpPr>
        <p:spPr>
          <a:xfrm>
            <a:off x="288186" y="4434139"/>
            <a:ext cx="44400" cy="444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862" name="Google Shape;862;p8"/>
          <p:cNvSpPr/>
          <p:nvPr/>
        </p:nvSpPr>
        <p:spPr>
          <a:xfrm>
            <a:off x="447100" y="4434139"/>
            <a:ext cx="44400" cy="444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863" name="Google Shape;863;p8"/>
          <p:cNvSpPr/>
          <p:nvPr/>
        </p:nvSpPr>
        <p:spPr>
          <a:xfrm>
            <a:off x="606015" y="4434139"/>
            <a:ext cx="44400" cy="444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864" name="Google Shape;864;p8"/>
          <p:cNvSpPr/>
          <p:nvPr/>
        </p:nvSpPr>
        <p:spPr>
          <a:xfrm>
            <a:off x="288186" y="4559910"/>
            <a:ext cx="44400" cy="44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865" name="Google Shape;865;p8"/>
          <p:cNvSpPr/>
          <p:nvPr/>
        </p:nvSpPr>
        <p:spPr>
          <a:xfrm>
            <a:off x="447100" y="4559910"/>
            <a:ext cx="44400" cy="44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866" name="Google Shape;866;p8"/>
          <p:cNvSpPr/>
          <p:nvPr/>
        </p:nvSpPr>
        <p:spPr>
          <a:xfrm>
            <a:off x="606015" y="4559910"/>
            <a:ext cx="44400" cy="44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867" name="Google Shape;867;p8"/>
          <p:cNvSpPr/>
          <p:nvPr/>
        </p:nvSpPr>
        <p:spPr>
          <a:xfrm>
            <a:off x="288186" y="4685681"/>
            <a:ext cx="44400" cy="444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868" name="Google Shape;868;p8"/>
          <p:cNvSpPr/>
          <p:nvPr/>
        </p:nvSpPr>
        <p:spPr>
          <a:xfrm>
            <a:off x="447100" y="4685681"/>
            <a:ext cx="44400" cy="444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869" name="Google Shape;869;p8"/>
          <p:cNvSpPr/>
          <p:nvPr/>
        </p:nvSpPr>
        <p:spPr>
          <a:xfrm>
            <a:off x="606015" y="4685681"/>
            <a:ext cx="44400" cy="444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870" name="Google Shape;870;p8"/>
          <p:cNvSpPr/>
          <p:nvPr/>
        </p:nvSpPr>
        <p:spPr>
          <a:xfrm>
            <a:off x="923844" y="4434139"/>
            <a:ext cx="44400" cy="444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871" name="Google Shape;871;p8"/>
          <p:cNvSpPr/>
          <p:nvPr/>
        </p:nvSpPr>
        <p:spPr>
          <a:xfrm>
            <a:off x="1082759" y="4434139"/>
            <a:ext cx="44400" cy="444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872" name="Google Shape;872;p8"/>
          <p:cNvSpPr/>
          <p:nvPr/>
        </p:nvSpPr>
        <p:spPr>
          <a:xfrm>
            <a:off x="1241672" y="4434139"/>
            <a:ext cx="44400" cy="444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873" name="Google Shape;873;p8"/>
          <p:cNvSpPr/>
          <p:nvPr/>
        </p:nvSpPr>
        <p:spPr>
          <a:xfrm>
            <a:off x="923844" y="4559910"/>
            <a:ext cx="44400" cy="444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874" name="Google Shape;874;p8"/>
          <p:cNvSpPr/>
          <p:nvPr/>
        </p:nvSpPr>
        <p:spPr>
          <a:xfrm>
            <a:off x="1082759" y="4559910"/>
            <a:ext cx="44400" cy="444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875" name="Google Shape;875;p8"/>
          <p:cNvSpPr/>
          <p:nvPr/>
        </p:nvSpPr>
        <p:spPr>
          <a:xfrm>
            <a:off x="1241672" y="4559910"/>
            <a:ext cx="44400" cy="444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876" name="Google Shape;876;p8"/>
          <p:cNvSpPr/>
          <p:nvPr/>
        </p:nvSpPr>
        <p:spPr>
          <a:xfrm>
            <a:off x="923844" y="4685681"/>
            <a:ext cx="44400" cy="444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877" name="Google Shape;877;p8"/>
          <p:cNvSpPr/>
          <p:nvPr/>
        </p:nvSpPr>
        <p:spPr>
          <a:xfrm>
            <a:off x="1082759" y="4685681"/>
            <a:ext cx="44400" cy="444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878" name="Google Shape;878;p8"/>
          <p:cNvSpPr/>
          <p:nvPr/>
        </p:nvSpPr>
        <p:spPr>
          <a:xfrm>
            <a:off x="1241672" y="4685681"/>
            <a:ext cx="44400" cy="444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879" name="Google Shape;879;p8"/>
          <p:cNvSpPr/>
          <p:nvPr/>
        </p:nvSpPr>
        <p:spPr>
          <a:xfrm>
            <a:off x="764930" y="4423603"/>
            <a:ext cx="44400" cy="444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880" name="Google Shape;880;p8"/>
          <p:cNvSpPr/>
          <p:nvPr/>
        </p:nvSpPr>
        <p:spPr>
          <a:xfrm>
            <a:off x="764930" y="4572421"/>
            <a:ext cx="44400" cy="444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881" name="Google Shape;881;p8"/>
          <p:cNvSpPr/>
          <p:nvPr/>
        </p:nvSpPr>
        <p:spPr>
          <a:xfrm>
            <a:off x="764930" y="4705435"/>
            <a:ext cx="44400" cy="444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nvGrpSpPr>
          <p:cNvPr id="882" name="Google Shape;882;p8"/>
          <p:cNvGrpSpPr/>
          <p:nvPr/>
        </p:nvGrpSpPr>
        <p:grpSpPr>
          <a:xfrm rot="5400000">
            <a:off x="199151" y="4837194"/>
            <a:ext cx="603911" cy="701850"/>
            <a:chOff x="10628069" y="2437255"/>
            <a:chExt cx="369772" cy="748800"/>
          </a:xfrm>
        </p:grpSpPr>
        <p:cxnSp>
          <p:nvCxnSpPr>
            <p:cNvPr id="883" name="Google Shape;883;p8"/>
            <p:cNvCxnSpPr/>
            <p:nvPr/>
          </p:nvCxnSpPr>
          <p:spPr>
            <a:xfrm>
              <a:off x="10997841"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884" name="Google Shape;884;p8"/>
            <p:cNvCxnSpPr/>
            <p:nvPr/>
          </p:nvCxnSpPr>
          <p:spPr>
            <a:xfrm>
              <a:off x="10812955"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885" name="Google Shape;885;p8"/>
            <p:cNvCxnSpPr/>
            <p:nvPr/>
          </p:nvCxnSpPr>
          <p:spPr>
            <a:xfrm>
              <a:off x="10628069" y="2437255"/>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886" name="Google Shape;886;p8"/>
          <p:cNvSpPr/>
          <p:nvPr/>
        </p:nvSpPr>
        <p:spPr>
          <a:xfrm rot="5400000">
            <a:off x="781841" y="4883325"/>
            <a:ext cx="615000" cy="6150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887" name="Google Shape;887;p8"/>
          <p:cNvSpPr/>
          <p:nvPr/>
        </p:nvSpPr>
        <p:spPr>
          <a:xfrm>
            <a:off x="947190" y="5048510"/>
            <a:ext cx="284400" cy="2844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888" name="Google Shape;888;p8"/>
          <p:cNvSpPr/>
          <p:nvPr/>
        </p:nvSpPr>
        <p:spPr>
          <a:xfrm>
            <a:off x="155172" y="5495621"/>
            <a:ext cx="615000" cy="6150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889" name="Google Shape;889;p8"/>
          <p:cNvSpPr/>
          <p:nvPr/>
        </p:nvSpPr>
        <p:spPr>
          <a:xfrm rot="-5400000">
            <a:off x="782051" y="5481161"/>
            <a:ext cx="615000" cy="6150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nvGrpSpPr>
          <p:cNvPr id="890" name="Google Shape;890;p8"/>
          <p:cNvGrpSpPr/>
          <p:nvPr/>
        </p:nvGrpSpPr>
        <p:grpSpPr>
          <a:xfrm>
            <a:off x="311537" y="5485276"/>
            <a:ext cx="926951" cy="614690"/>
            <a:chOff x="10624861" y="3933984"/>
            <a:chExt cx="1115330" cy="748800"/>
          </a:xfrm>
        </p:grpSpPr>
        <p:cxnSp>
          <p:nvCxnSpPr>
            <p:cNvPr id="891" name="Google Shape;891;p8"/>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892" name="Google Shape;892;p8"/>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893" name="Google Shape;893;p8"/>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894" name="Google Shape;894;p8"/>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895" name="Google Shape;895;p8"/>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896" name="Google Shape;896;p8"/>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897" name="Google Shape;897;p8"/>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898" name="Google Shape;898;p8"/>
          <p:cNvSpPr/>
          <p:nvPr/>
        </p:nvSpPr>
        <p:spPr>
          <a:xfrm rot="5400000">
            <a:off x="1412141" y="5474931"/>
            <a:ext cx="1208400" cy="1208400"/>
          </a:xfrm>
          <a:prstGeom prst="arc">
            <a:avLst>
              <a:gd name="adj1" fmla="val 16200000"/>
              <a:gd name="adj2" fmla="val 125862"/>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99" name="Google Shape;899;p8"/>
          <p:cNvSpPr/>
          <p:nvPr/>
        </p:nvSpPr>
        <p:spPr>
          <a:xfrm rot="5400000" flipH="1">
            <a:off x="1391138" y="5469332"/>
            <a:ext cx="1229400" cy="1229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00" name="Google Shape;900;p8"/>
          <p:cNvSpPr/>
          <p:nvPr/>
        </p:nvSpPr>
        <p:spPr>
          <a:xfrm rot="5400000" flipH="1">
            <a:off x="1693566" y="5776369"/>
            <a:ext cx="615000" cy="6150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01" name="Google Shape;901;p8"/>
          <p:cNvSpPr/>
          <p:nvPr/>
        </p:nvSpPr>
        <p:spPr>
          <a:xfrm rot="5400000" flipH="1">
            <a:off x="1847685" y="5930488"/>
            <a:ext cx="307200" cy="3072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nvGrpSpPr>
          <p:cNvPr id="188" name="Group 187"/>
          <p:cNvGrpSpPr/>
          <p:nvPr userDrawn="1"/>
        </p:nvGrpSpPr>
        <p:grpSpPr>
          <a:xfrm>
            <a:off x="1723316" y="862642"/>
            <a:ext cx="536806" cy="284121"/>
            <a:chOff x="11184673" y="2647468"/>
            <a:chExt cx="748937" cy="369772"/>
          </a:xfrm>
        </p:grpSpPr>
        <p:cxnSp>
          <p:nvCxnSpPr>
            <p:cNvPr id="189" name="Straight Connector 188"/>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007 Quote">
  <p:cSld name="CUSTOM_6">
    <p:spTree>
      <p:nvGrpSpPr>
        <p:cNvPr id="1" name="Shape 902"/>
        <p:cNvGrpSpPr/>
        <p:nvPr/>
      </p:nvGrpSpPr>
      <p:grpSpPr>
        <a:xfrm>
          <a:off x="0" y="0"/>
          <a:ext cx="0" cy="0"/>
          <a:chOff x="0" y="0"/>
          <a:chExt cx="0" cy="0"/>
        </a:xfrm>
      </p:grpSpPr>
      <p:sp>
        <p:nvSpPr>
          <p:cNvPr id="1059" name="Google Shape;1059;p9"/>
          <p:cNvSpPr/>
          <p:nvPr/>
        </p:nvSpPr>
        <p:spPr>
          <a:xfrm flipH="1">
            <a:off x="10163400" y="224840"/>
            <a:ext cx="939900" cy="9042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nvGrpSpPr>
          <p:cNvPr id="233" name="Group 232"/>
          <p:cNvGrpSpPr/>
          <p:nvPr userDrawn="1"/>
        </p:nvGrpSpPr>
        <p:grpSpPr>
          <a:xfrm>
            <a:off x="10152332" y="224287"/>
            <a:ext cx="928345" cy="790756"/>
            <a:chOff x="3210946" y="234733"/>
            <a:chExt cx="1560780" cy="1298611"/>
          </a:xfrm>
        </p:grpSpPr>
        <p:cxnSp>
          <p:nvCxnSpPr>
            <p:cNvPr id="234" name="Straight Connector 233"/>
            <p:cNvCxnSpPr/>
            <p:nvPr/>
          </p:nvCxnSpPr>
          <p:spPr>
            <a:xfrm rot="5400000">
              <a:off x="3991336" y="752954"/>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5" name="Straight Connector 234"/>
            <p:cNvCxnSpPr/>
            <p:nvPr/>
          </p:nvCxnSpPr>
          <p:spPr>
            <a:xfrm rot="5400000">
              <a:off x="3991336" y="567439"/>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6" name="Straight Connector 235"/>
            <p:cNvCxnSpPr/>
            <p:nvPr/>
          </p:nvCxnSpPr>
          <p:spPr>
            <a:xfrm rot="5400000">
              <a:off x="3991336" y="381923"/>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7" name="Straight Connector 236"/>
            <p:cNvCxnSpPr/>
            <p:nvPr/>
          </p:nvCxnSpPr>
          <p:spPr>
            <a:xfrm rot="5400000">
              <a:off x="3991336" y="19640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8" name="Straight Connector 237"/>
            <p:cNvCxnSpPr/>
            <p:nvPr/>
          </p:nvCxnSpPr>
          <p:spPr>
            <a:xfrm rot="5400000">
              <a:off x="3991336" y="1089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9" name="Straight Connector 238"/>
            <p:cNvCxnSpPr/>
            <p:nvPr/>
          </p:nvCxnSpPr>
          <p:spPr>
            <a:xfrm rot="5400000">
              <a:off x="3991336" y="-174625"/>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40" name="Straight Connector 239"/>
            <p:cNvCxnSpPr/>
            <p:nvPr/>
          </p:nvCxnSpPr>
          <p:spPr>
            <a:xfrm rot="5400000">
              <a:off x="3991336" y="-36014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41" name="Straight Connector 240"/>
            <p:cNvCxnSpPr/>
            <p:nvPr/>
          </p:nvCxnSpPr>
          <p:spPr>
            <a:xfrm rot="5400000">
              <a:off x="3991336" y="-54565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904" name="Google Shape;904;p9"/>
          <p:cNvSpPr txBox="1">
            <a:spLocks noGrp="1"/>
          </p:cNvSpPr>
          <p:nvPr>
            <p:ph type="subTitle" idx="1"/>
          </p:nvPr>
        </p:nvSpPr>
        <p:spPr>
          <a:xfrm>
            <a:off x="632875" y="5992363"/>
            <a:ext cx="11379900" cy="717900"/>
          </a:xfrm>
          <a:prstGeom prst="rect">
            <a:avLst/>
          </a:prstGeom>
        </p:spPr>
        <p:txBody>
          <a:bodyPr spcFirstLastPara="1" wrap="square" lIns="121900" tIns="121900" rIns="121900" bIns="121900" anchor="b" anchorCtr="0">
            <a:noAutofit/>
          </a:bodyPr>
          <a:lstStyle>
            <a:lvl1pPr lvl="0" algn="r" rtl="0">
              <a:lnSpc>
                <a:spcPct val="100000"/>
              </a:lnSpc>
              <a:spcBef>
                <a:spcPts val="0"/>
              </a:spcBef>
              <a:spcAft>
                <a:spcPts val="0"/>
              </a:spcAft>
              <a:buSzPts val="1900"/>
              <a:buNone/>
              <a:defRPr/>
            </a:lvl1pPr>
            <a:lvl2pPr lvl="1" algn="r" rtl="0">
              <a:lnSpc>
                <a:spcPct val="100000"/>
              </a:lnSpc>
              <a:spcBef>
                <a:spcPts val="0"/>
              </a:spcBef>
              <a:spcAft>
                <a:spcPts val="0"/>
              </a:spcAft>
              <a:buSzPts val="1900"/>
              <a:buNone/>
              <a:defRPr/>
            </a:lvl2pPr>
            <a:lvl3pPr lvl="2" algn="r" rtl="0">
              <a:lnSpc>
                <a:spcPct val="100000"/>
              </a:lnSpc>
              <a:spcBef>
                <a:spcPts val="0"/>
              </a:spcBef>
              <a:spcAft>
                <a:spcPts val="0"/>
              </a:spcAft>
              <a:buSzPts val="1900"/>
              <a:buNone/>
              <a:defRPr/>
            </a:lvl3pPr>
            <a:lvl4pPr lvl="3" algn="r" rtl="0">
              <a:lnSpc>
                <a:spcPct val="100000"/>
              </a:lnSpc>
              <a:spcBef>
                <a:spcPts val="0"/>
              </a:spcBef>
              <a:spcAft>
                <a:spcPts val="0"/>
              </a:spcAft>
              <a:buSzPts val="1900"/>
              <a:buNone/>
              <a:defRPr/>
            </a:lvl4pPr>
            <a:lvl5pPr lvl="4" algn="r" rtl="0">
              <a:lnSpc>
                <a:spcPct val="100000"/>
              </a:lnSpc>
              <a:spcBef>
                <a:spcPts val="0"/>
              </a:spcBef>
              <a:spcAft>
                <a:spcPts val="0"/>
              </a:spcAft>
              <a:buSzPts val="1900"/>
              <a:buNone/>
              <a:defRPr/>
            </a:lvl5pPr>
            <a:lvl6pPr lvl="5" algn="r" rtl="0">
              <a:lnSpc>
                <a:spcPct val="100000"/>
              </a:lnSpc>
              <a:spcBef>
                <a:spcPts val="0"/>
              </a:spcBef>
              <a:spcAft>
                <a:spcPts val="0"/>
              </a:spcAft>
              <a:buSzPts val="1900"/>
              <a:buNone/>
              <a:defRPr/>
            </a:lvl6pPr>
            <a:lvl7pPr lvl="6" algn="r" rtl="0">
              <a:lnSpc>
                <a:spcPct val="100000"/>
              </a:lnSpc>
              <a:spcBef>
                <a:spcPts val="0"/>
              </a:spcBef>
              <a:spcAft>
                <a:spcPts val="0"/>
              </a:spcAft>
              <a:buSzPts val="1900"/>
              <a:buNone/>
              <a:defRPr/>
            </a:lvl7pPr>
            <a:lvl8pPr lvl="7" algn="r" rtl="0">
              <a:lnSpc>
                <a:spcPct val="100000"/>
              </a:lnSpc>
              <a:spcBef>
                <a:spcPts val="0"/>
              </a:spcBef>
              <a:spcAft>
                <a:spcPts val="0"/>
              </a:spcAft>
              <a:buSzPts val="1900"/>
              <a:buNone/>
              <a:defRPr/>
            </a:lvl8pPr>
            <a:lvl9pPr lvl="8" algn="r" rtl="0">
              <a:lnSpc>
                <a:spcPct val="100000"/>
              </a:lnSpc>
              <a:spcBef>
                <a:spcPts val="0"/>
              </a:spcBef>
              <a:spcAft>
                <a:spcPts val="0"/>
              </a:spcAft>
              <a:buSzPts val="1900"/>
              <a:buNone/>
              <a:defRPr/>
            </a:lvl9pPr>
          </a:lstStyle>
          <a:p>
            <a:endParaRPr dirty="0"/>
          </a:p>
        </p:txBody>
      </p:sp>
      <p:sp>
        <p:nvSpPr>
          <p:cNvPr id="975" name="Google Shape;975;p9"/>
          <p:cNvSpPr/>
          <p:nvPr/>
        </p:nvSpPr>
        <p:spPr>
          <a:xfrm rot="10800000" flipH="1">
            <a:off x="1877599" y="5894831"/>
            <a:ext cx="904200" cy="8700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nvGrpSpPr>
          <p:cNvPr id="223" name="Group 222"/>
          <p:cNvGrpSpPr/>
          <p:nvPr userDrawn="1"/>
        </p:nvGrpSpPr>
        <p:grpSpPr>
          <a:xfrm>
            <a:off x="1882475" y="6003984"/>
            <a:ext cx="928345" cy="759125"/>
            <a:chOff x="3210946" y="234733"/>
            <a:chExt cx="1560780" cy="1298611"/>
          </a:xfrm>
        </p:grpSpPr>
        <p:cxnSp>
          <p:nvCxnSpPr>
            <p:cNvPr id="224" name="Straight Connector 223"/>
            <p:cNvCxnSpPr/>
            <p:nvPr/>
          </p:nvCxnSpPr>
          <p:spPr>
            <a:xfrm rot="5400000">
              <a:off x="3991336" y="752954"/>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5" name="Straight Connector 224"/>
            <p:cNvCxnSpPr/>
            <p:nvPr/>
          </p:nvCxnSpPr>
          <p:spPr>
            <a:xfrm rot="5400000">
              <a:off x="3991336" y="567439"/>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p:cNvCxnSpPr/>
            <p:nvPr/>
          </p:nvCxnSpPr>
          <p:spPr>
            <a:xfrm rot="5400000">
              <a:off x="3991336" y="381923"/>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7" name="Straight Connector 226"/>
            <p:cNvCxnSpPr/>
            <p:nvPr/>
          </p:nvCxnSpPr>
          <p:spPr>
            <a:xfrm rot="5400000">
              <a:off x="3991336" y="19640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8" name="Straight Connector 227"/>
            <p:cNvCxnSpPr/>
            <p:nvPr/>
          </p:nvCxnSpPr>
          <p:spPr>
            <a:xfrm rot="5400000">
              <a:off x="3991336" y="1089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9" name="Straight Connector 228"/>
            <p:cNvCxnSpPr/>
            <p:nvPr/>
          </p:nvCxnSpPr>
          <p:spPr>
            <a:xfrm rot="5400000">
              <a:off x="3991336" y="-174625"/>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0" name="Straight Connector 229"/>
            <p:cNvCxnSpPr/>
            <p:nvPr/>
          </p:nvCxnSpPr>
          <p:spPr>
            <a:xfrm rot="5400000">
              <a:off x="3991336" y="-36014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1" name="Straight Connector 230"/>
            <p:cNvCxnSpPr/>
            <p:nvPr/>
          </p:nvCxnSpPr>
          <p:spPr>
            <a:xfrm rot="5400000">
              <a:off x="3991336" y="-54565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903" name="Google Shape;903;p9"/>
          <p:cNvSpPr txBox="1">
            <a:spLocks noGrp="1"/>
          </p:cNvSpPr>
          <p:nvPr>
            <p:ph type="title"/>
          </p:nvPr>
        </p:nvSpPr>
        <p:spPr>
          <a:xfrm>
            <a:off x="558100" y="1873525"/>
            <a:ext cx="11095500" cy="3160800"/>
          </a:xfrm>
          <a:prstGeom prst="rect">
            <a:avLst/>
          </a:prstGeom>
        </p:spPr>
        <p:txBody>
          <a:bodyPr spcFirstLastPara="1" wrap="square" lIns="121900" tIns="121900" rIns="121900" bIns="121900" anchor="ctr" anchorCtr="0">
            <a:noAutofit/>
          </a:bodyPr>
          <a:lstStyle>
            <a:lvl1pPr lvl="0" algn="ctr" rtl="0">
              <a:spcBef>
                <a:spcPts val="0"/>
              </a:spcBef>
              <a:spcAft>
                <a:spcPts val="0"/>
              </a:spcAft>
              <a:buSzPts val="5000"/>
              <a:buNone/>
              <a:defRPr sz="5000"/>
            </a:lvl1pPr>
            <a:lvl2pPr lvl="1" algn="ctr" rtl="0">
              <a:spcBef>
                <a:spcPts val="0"/>
              </a:spcBef>
              <a:spcAft>
                <a:spcPts val="0"/>
              </a:spcAft>
              <a:buSzPts val="5000"/>
              <a:buNone/>
              <a:defRPr sz="5000"/>
            </a:lvl2pPr>
            <a:lvl3pPr lvl="2" algn="ctr" rtl="0">
              <a:spcBef>
                <a:spcPts val="0"/>
              </a:spcBef>
              <a:spcAft>
                <a:spcPts val="0"/>
              </a:spcAft>
              <a:buSzPts val="5000"/>
              <a:buNone/>
              <a:defRPr sz="5000"/>
            </a:lvl3pPr>
            <a:lvl4pPr lvl="3" algn="ctr" rtl="0">
              <a:spcBef>
                <a:spcPts val="0"/>
              </a:spcBef>
              <a:spcAft>
                <a:spcPts val="0"/>
              </a:spcAft>
              <a:buSzPts val="5000"/>
              <a:buNone/>
              <a:defRPr sz="5000"/>
            </a:lvl4pPr>
            <a:lvl5pPr lvl="4" algn="ctr" rtl="0">
              <a:spcBef>
                <a:spcPts val="0"/>
              </a:spcBef>
              <a:spcAft>
                <a:spcPts val="0"/>
              </a:spcAft>
              <a:buSzPts val="5000"/>
              <a:buNone/>
              <a:defRPr sz="5000"/>
            </a:lvl5pPr>
            <a:lvl6pPr lvl="5" algn="ctr" rtl="0">
              <a:spcBef>
                <a:spcPts val="0"/>
              </a:spcBef>
              <a:spcAft>
                <a:spcPts val="0"/>
              </a:spcAft>
              <a:buSzPts val="5000"/>
              <a:buNone/>
              <a:defRPr sz="5000"/>
            </a:lvl6pPr>
            <a:lvl7pPr lvl="6" algn="ctr" rtl="0">
              <a:spcBef>
                <a:spcPts val="0"/>
              </a:spcBef>
              <a:spcAft>
                <a:spcPts val="0"/>
              </a:spcAft>
              <a:buSzPts val="5000"/>
              <a:buNone/>
              <a:defRPr sz="5000"/>
            </a:lvl7pPr>
            <a:lvl8pPr lvl="7" algn="ctr" rtl="0">
              <a:spcBef>
                <a:spcPts val="0"/>
              </a:spcBef>
              <a:spcAft>
                <a:spcPts val="0"/>
              </a:spcAft>
              <a:buSzPts val="5000"/>
              <a:buNone/>
              <a:defRPr sz="5000"/>
            </a:lvl8pPr>
            <a:lvl9pPr lvl="8" algn="ctr" rtl="0">
              <a:spcBef>
                <a:spcPts val="0"/>
              </a:spcBef>
              <a:spcAft>
                <a:spcPts val="0"/>
              </a:spcAft>
              <a:buSzPts val="5000"/>
              <a:buNone/>
              <a:defRPr sz="5000"/>
            </a:lvl9pPr>
          </a:lstStyle>
          <a:p>
            <a:endParaRPr dirty="0"/>
          </a:p>
        </p:txBody>
      </p:sp>
      <p:grpSp>
        <p:nvGrpSpPr>
          <p:cNvPr id="905" name="Google Shape;905;p9"/>
          <p:cNvGrpSpPr/>
          <p:nvPr/>
        </p:nvGrpSpPr>
        <p:grpSpPr>
          <a:xfrm rot="10800000" flipH="1">
            <a:off x="1119915" y="5045361"/>
            <a:ext cx="649680" cy="436176"/>
            <a:chOff x="10624861" y="3933984"/>
            <a:chExt cx="1115330" cy="748800"/>
          </a:xfrm>
        </p:grpSpPr>
        <p:cxnSp>
          <p:nvCxnSpPr>
            <p:cNvPr id="906" name="Google Shape;906;p9"/>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07" name="Google Shape;907;p9"/>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08" name="Google Shape;908;p9"/>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09" name="Google Shape;909;p9"/>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10" name="Google Shape;910;p9"/>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11" name="Google Shape;911;p9"/>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12" name="Google Shape;912;p9"/>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913" name="Google Shape;913;p9"/>
          <p:cNvSpPr/>
          <p:nvPr/>
        </p:nvSpPr>
        <p:spPr>
          <a:xfrm rot="10800000" flipH="1">
            <a:off x="140218" y="6335306"/>
            <a:ext cx="436200" cy="4362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914" name="Google Shape;914;p9"/>
          <p:cNvSpPr/>
          <p:nvPr/>
        </p:nvSpPr>
        <p:spPr>
          <a:xfrm rot="10800000" flipH="1">
            <a:off x="147426" y="5913705"/>
            <a:ext cx="857400" cy="857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nvGrpSpPr>
          <p:cNvPr id="915" name="Google Shape;915;p9"/>
          <p:cNvGrpSpPr/>
          <p:nvPr/>
        </p:nvGrpSpPr>
        <p:grpSpPr>
          <a:xfrm rot="10800000" flipH="1">
            <a:off x="140374" y="5905059"/>
            <a:ext cx="430783" cy="436176"/>
            <a:chOff x="8943245" y="2438859"/>
            <a:chExt cx="739541" cy="748800"/>
          </a:xfrm>
        </p:grpSpPr>
        <p:cxnSp>
          <p:nvCxnSpPr>
            <p:cNvPr id="916" name="Google Shape;916;p9"/>
            <p:cNvCxnSpPr/>
            <p:nvPr/>
          </p:nvCxnSpPr>
          <p:spPr>
            <a:xfrm>
              <a:off x="8943245"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17" name="Google Shape;917;p9"/>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18" name="Google Shape;918;p9"/>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19" name="Google Shape;919;p9"/>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20" name="Google Shape;920;p9"/>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921" name="Google Shape;921;p9"/>
          <p:cNvSpPr/>
          <p:nvPr/>
        </p:nvSpPr>
        <p:spPr>
          <a:xfrm rot="10800000" flipH="1">
            <a:off x="229122" y="6023678"/>
            <a:ext cx="639300" cy="6393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922" name="Google Shape;922;p9"/>
          <p:cNvSpPr/>
          <p:nvPr/>
        </p:nvSpPr>
        <p:spPr>
          <a:xfrm rot="10800000" flipH="1">
            <a:off x="343589" y="6138410"/>
            <a:ext cx="410100" cy="410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923" name="Google Shape;923;p9"/>
          <p:cNvSpPr/>
          <p:nvPr/>
        </p:nvSpPr>
        <p:spPr>
          <a:xfrm rot="10800000" flipH="1">
            <a:off x="447777" y="6242421"/>
            <a:ext cx="201900" cy="201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924" name="Google Shape;924;p9"/>
          <p:cNvSpPr/>
          <p:nvPr/>
        </p:nvSpPr>
        <p:spPr>
          <a:xfrm rot="10800000" flipH="1">
            <a:off x="1008299" y="6335306"/>
            <a:ext cx="436200" cy="4362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925" name="Google Shape;925;p9"/>
          <p:cNvSpPr/>
          <p:nvPr/>
        </p:nvSpPr>
        <p:spPr>
          <a:xfrm rot="10800000" flipH="1">
            <a:off x="1007364" y="5898926"/>
            <a:ext cx="436200" cy="4362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nvGrpSpPr>
          <p:cNvPr id="926" name="Google Shape;926;p9"/>
          <p:cNvGrpSpPr/>
          <p:nvPr/>
        </p:nvGrpSpPr>
        <p:grpSpPr>
          <a:xfrm rot="10800000" flipH="1">
            <a:off x="1121783" y="5905993"/>
            <a:ext cx="215392" cy="436176"/>
            <a:chOff x="10628069" y="2437255"/>
            <a:chExt cx="369772" cy="748800"/>
          </a:xfrm>
        </p:grpSpPr>
        <p:cxnSp>
          <p:nvCxnSpPr>
            <p:cNvPr id="927" name="Google Shape;927;p9"/>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928" name="Google Shape;928;p9"/>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929" name="Google Shape;929;p9"/>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930" name="Google Shape;930;p9"/>
          <p:cNvSpPr/>
          <p:nvPr/>
        </p:nvSpPr>
        <p:spPr>
          <a:xfrm rot="10800000" flipH="1">
            <a:off x="1114021" y="6432914"/>
            <a:ext cx="231000" cy="231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931" name="Google Shape;931;p9"/>
          <p:cNvSpPr/>
          <p:nvPr/>
        </p:nvSpPr>
        <p:spPr>
          <a:xfrm rot="10800000" flipH="1">
            <a:off x="1169619" y="6488615"/>
            <a:ext cx="119700" cy="119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932" name="Google Shape;932;p9"/>
          <p:cNvSpPr/>
          <p:nvPr/>
        </p:nvSpPr>
        <p:spPr>
          <a:xfrm rot="5400000" flipH="1">
            <a:off x="1440792" y="5894223"/>
            <a:ext cx="436200" cy="443331"/>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937" name="Google Shape;937;p9"/>
          <p:cNvSpPr/>
          <p:nvPr/>
        </p:nvSpPr>
        <p:spPr>
          <a:xfrm rot="10800000" flipH="1">
            <a:off x="1458358" y="6346788"/>
            <a:ext cx="410100" cy="4101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938" name="Google Shape;938;p9"/>
          <p:cNvSpPr/>
          <p:nvPr/>
        </p:nvSpPr>
        <p:spPr>
          <a:xfrm rot="10800000" flipH="1">
            <a:off x="1544791" y="6439455"/>
            <a:ext cx="231000" cy="231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939" name="Google Shape;939;p9"/>
          <p:cNvSpPr/>
          <p:nvPr/>
        </p:nvSpPr>
        <p:spPr>
          <a:xfrm rot="10800000" flipH="1">
            <a:off x="1600389" y="6495156"/>
            <a:ext cx="119700" cy="1197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940" name="Google Shape;940;p9"/>
          <p:cNvSpPr/>
          <p:nvPr/>
        </p:nvSpPr>
        <p:spPr>
          <a:xfrm rot="-5400000" flipH="1">
            <a:off x="146491" y="5045741"/>
            <a:ext cx="857400" cy="8574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41" name="Google Shape;941;p9"/>
          <p:cNvSpPr/>
          <p:nvPr/>
        </p:nvSpPr>
        <p:spPr>
          <a:xfrm rot="-5400000" flipH="1">
            <a:off x="251947" y="5151198"/>
            <a:ext cx="646500" cy="646500"/>
          </a:xfrm>
          <a:prstGeom prst="arc">
            <a:avLst>
              <a:gd name="adj1" fmla="val 16200000"/>
              <a:gd name="adj2" fmla="val 5467200"/>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42" name="Google Shape;942;p9"/>
          <p:cNvSpPr/>
          <p:nvPr/>
        </p:nvSpPr>
        <p:spPr>
          <a:xfrm rot="-5400000" flipH="1">
            <a:off x="350529" y="5249781"/>
            <a:ext cx="449100" cy="4491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43" name="Google Shape;943;p9"/>
          <p:cNvSpPr/>
          <p:nvPr/>
        </p:nvSpPr>
        <p:spPr>
          <a:xfrm rot="-5400000" flipH="1">
            <a:off x="467332" y="5357241"/>
            <a:ext cx="229200" cy="229200"/>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44" name="Google Shape;944;p9"/>
          <p:cNvSpPr/>
          <p:nvPr/>
        </p:nvSpPr>
        <p:spPr>
          <a:xfrm rot="-5400000">
            <a:off x="145557" y="5052157"/>
            <a:ext cx="857400" cy="857400"/>
          </a:xfrm>
          <a:prstGeom prst="arc">
            <a:avLst>
              <a:gd name="adj1" fmla="val 16200000"/>
              <a:gd name="adj2" fmla="val 3799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45" name="Google Shape;945;p9"/>
          <p:cNvSpPr/>
          <p:nvPr/>
        </p:nvSpPr>
        <p:spPr>
          <a:xfrm rot="5400000" flipH="1">
            <a:off x="150097" y="5052157"/>
            <a:ext cx="857400" cy="857400"/>
          </a:xfrm>
          <a:prstGeom prst="arc">
            <a:avLst>
              <a:gd name="adj1" fmla="val 16200000"/>
              <a:gd name="adj2" fmla="val 3799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46" name="Google Shape;946;p9"/>
          <p:cNvSpPr/>
          <p:nvPr/>
        </p:nvSpPr>
        <p:spPr>
          <a:xfrm rot="-5400000">
            <a:off x="355202" y="5262024"/>
            <a:ext cx="449100" cy="4491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47" name="Google Shape;947;p9"/>
          <p:cNvSpPr/>
          <p:nvPr/>
        </p:nvSpPr>
        <p:spPr>
          <a:xfrm rot="-5400000">
            <a:off x="466398" y="5375067"/>
            <a:ext cx="229200" cy="229200"/>
          </a:xfrm>
          <a:prstGeom prst="arc">
            <a:avLst>
              <a:gd name="adj1" fmla="val 16200000"/>
              <a:gd name="adj2" fmla="val 54672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nvGrpSpPr>
          <p:cNvPr id="948" name="Google Shape;948;p9"/>
          <p:cNvGrpSpPr/>
          <p:nvPr/>
        </p:nvGrpSpPr>
        <p:grpSpPr>
          <a:xfrm rot="10800000" flipH="1">
            <a:off x="1120849" y="5470538"/>
            <a:ext cx="649680" cy="436176"/>
            <a:chOff x="10626465" y="3184818"/>
            <a:chExt cx="1115330" cy="748800"/>
          </a:xfrm>
        </p:grpSpPr>
        <p:cxnSp>
          <p:nvCxnSpPr>
            <p:cNvPr id="949" name="Google Shape;949;p9"/>
            <p:cNvCxnSpPr/>
            <p:nvPr/>
          </p:nvCxnSpPr>
          <p:spPr>
            <a:xfrm>
              <a:off x="10998241"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50" name="Google Shape;950;p9"/>
            <p:cNvCxnSpPr/>
            <p:nvPr/>
          </p:nvCxnSpPr>
          <p:spPr>
            <a:xfrm>
              <a:off x="10812353"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51" name="Google Shape;951;p9"/>
            <p:cNvCxnSpPr/>
            <p:nvPr/>
          </p:nvCxnSpPr>
          <p:spPr>
            <a:xfrm>
              <a:off x="1062646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52" name="Google Shape;952;p9"/>
            <p:cNvCxnSpPr/>
            <p:nvPr/>
          </p:nvCxnSpPr>
          <p:spPr>
            <a:xfrm>
              <a:off x="1155590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53" name="Google Shape;953;p9"/>
            <p:cNvCxnSpPr/>
            <p:nvPr/>
          </p:nvCxnSpPr>
          <p:spPr>
            <a:xfrm>
              <a:off x="11370017"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54" name="Google Shape;954;p9"/>
            <p:cNvCxnSpPr/>
            <p:nvPr/>
          </p:nvCxnSpPr>
          <p:spPr>
            <a:xfrm>
              <a:off x="11184129"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55" name="Google Shape;955;p9"/>
            <p:cNvCxnSpPr/>
            <p:nvPr/>
          </p:nvCxnSpPr>
          <p:spPr>
            <a:xfrm>
              <a:off x="11741795" y="3184818"/>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956" name="Google Shape;956;p9"/>
          <p:cNvSpPr/>
          <p:nvPr/>
        </p:nvSpPr>
        <p:spPr>
          <a:xfrm rot="10800000" flipH="1">
            <a:off x="1002825" y="5468875"/>
            <a:ext cx="443100" cy="4260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957" name="Google Shape;957;p9"/>
          <p:cNvSpPr/>
          <p:nvPr/>
        </p:nvSpPr>
        <p:spPr>
          <a:xfrm rot="-5400000" flipH="1">
            <a:off x="1450274" y="5477324"/>
            <a:ext cx="443100" cy="4260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nvGrpSpPr>
          <p:cNvPr id="958" name="Google Shape;958;p9"/>
          <p:cNvGrpSpPr/>
          <p:nvPr/>
        </p:nvGrpSpPr>
        <p:grpSpPr>
          <a:xfrm flipH="1">
            <a:off x="1001750" y="5026769"/>
            <a:ext cx="882053" cy="442991"/>
            <a:chOff x="10576560" y="3328633"/>
            <a:chExt cx="1514255" cy="760500"/>
          </a:xfrm>
        </p:grpSpPr>
        <p:sp>
          <p:nvSpPr>
            <p:cNvPr id="959" name="Google Shape;959;p9"/>
            <p:cNvSpPr/>
            <p:nvPr/>
          </p:nvSpPr>
          <p:spPr>
            <a:xfrm>
              <a:off x="10576560" y="335761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960" name="Google Shape;960;p9"/>
            <p:cNvSpPr/>
            <p:nvPr/>
          </p:nvSpPr>
          <p:spPr>
            <a:xfrm rot="-5400000">
              <a:off x="11344865" y="334318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sp>
        <p:nvSpPr>
          <p:cNvPr id="961" name="Google Shape;961;p9"/>
          <p:cNvSpPr/>
          <p:nvPr/>
        </p:nvSpPr>
        <p:spPr>
          <a:xfrm rot="8100000" flipH="1">
            <a:off x="1291611" y="5309041"/>
            <a:ext cx="315228" cy="315228"/>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962" name="Google Shape;962;p9"/>
          <p:cNvSpPr/>
          <p:nvPr/>
        </p:nvSpPr>
        <p:spPr>
          <a:xfrm rot="10800000" flipH="1">
            <a:off x="1330808" y="5352711"/>
            <a:ext cx="231000" cy="231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963" name="Google Shape;963;p9"/>
          <p:cNvSpPr/>
          <p:nvPr/>
        </p:nvSpPr>
        <p:spPr>
          <a:xfrm rot="10800000" flipH="1">
            <a:off x="1386464" y="5408354"/>
            <a:ext cx="119700" cy="1197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964" name="Google Shape;964;p9"/>
          <p:cNvSpPr/>
          <p:nvPr/>
        </p:nvSpPr>
        <p:spPr>
          <a:xfrm flipH="1">
            <a:off x="142611" y="4182203"/>
            <a:ext cx="857400" cy="857400"/>
          </a:xfrm>
          <a:prstGeom prst="arc">
            <a:avLst>
              <a:gd name="adj1" fmla="val 16200000"/>
              <a:gd name="adj2" fmla="val 125862"/>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65" name="Google Shape;965;p9"/>
          <p:cNvSpPr/>
          <p:nvPr/>
        </p:nvSpPr>
        <p:spPr>
          <a:xfrm rot="10800000" flipH="1">
            <a:off x="584993" y="4182253"/>
            <a:ext cx="436200" cy="4362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nvGrpSpPr>
          <p:cNvPr id="966" name="Google Shape;966;p9"/>
          <p:cNvGrpSpPr/>
          <p:nvPr/>
        </p:nvGrpSpPr>
        <p:grpSpPr>
          <a:xfrm flipH="1">
            <a:off x="140200" y="4606153"/>
            <a:ext cx="882053" cy="442991"/>
            <a:chOff x="10576560" y="3328633"/>
            <a:chExt cx="1514255" cy="760500"/>
          </a:xfrm>
        </p:grpSpPr>
        <p:sp>
          <p:nvSpPr>
            <p:cNvPr id="967" name="Google Shape;967;p9"/>
            <p:cNvSpPr/>
            <p:nvPr/>
          </p:nvSpPr>
          <p:spPr>
            <a:xfrm>
              <a:off x="10576560" y="335761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968" name="Google Shape;968;p9"/>
            <p:cNvSpPr/>
            <p:nvPr/>
          </p:nvSpPr>
          <p:spPr>
            <a:xfrm rot="-5400000">
              <a:off x="11344865" y="334318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sp>
        <p:nvSpPr>
          <p:cNvPr id="969" name="Google Shape;969;p9"/>
          <p:cNvSpPr/>
          <p:nvPr/>
        </p:nvSpPr>
        <p:spPr>
          <a:xfrm rot="-5400000">
            <a:off x="362666" y="4404094"/>
            <a:ext cx="449100" cy="449100"/>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70" name="Google Shape;970;p9"/>
          <p:cNvSpPr/>
          <p:nvPr/>
        </p:nvSpPr>
        <p:spPr>
          <a:xfrm rot="-5400000" flipH="1">
            <a:off x="361731" y="4404933"/>
            <a:ext cx="449100" cy="4491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nvGrpSpPr>
          <p:cNvPr id="971" name="Google Shape;971;p9"/>
          <p:cNvGrpSpPr/>
          <p:nvPr/>
        </p:nvGrpSpPr>
        <p:grpSpPr>
          <a:xfrm rot="10800000" flipH="1">
            <a:off x="410553" y="4464151"/>
            <a:ext cx="342860" cy="342860"/>
            <a:chOff x="9392653" y="5061283"/>
            <a:chExt cx="588600" cy="588600"/>
          </a:xfrm>
        </p:grpSpPr>
        <p:sp>
          <p:nvSpPr>
            <p:cNvPr id="972" name="Google Shape;972;p9"/>
            <p:cNvSpPr/>
            <p:nvPr/>
          </p:nvSpPr>
          <p:spPr>
            <a:xfrm>
              <a:off x="9392653" y="5061283"/>
              <a:ext cx="588600" cy="588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973" name="Google Shape;973;p9"/>
            <p:cNvSpPr/>
            <p:nvPr/>
          </p:nvSpPr>
          <p:spPr>
            <a:xfrm>
              <a:off x="9508479" y="5177109"/>
              <a:ext cx="357000" cy="357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974" name="Google Shape;974;p9"/>
            <p:cNvSpPr/>
            <p:nvPr/>
          </p:nvSpPr>
          <p:spPr>
            <a:xfrm>
              <a:off x="9608742" y="5277372"/>
              <a:ext cx="156600" cy="156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grpSp>
        <p:nvGrpSpPr>
          <p:cNvPr id="985" name="Google Shape;985;p9"/>
          <p:cNvGrpSpPr/>
          <p:nvPr/>
        </p:nvGrpSpPr>
        <p:grpSpPr>
          <a:xfrm rot="-10740388" flipH="1">
            <a:off x="1890894" y="5880429"/>
            <a:ext cx="893366" cy="893311"/>
            <a:chOff x="3247624" y="213651"/>
            <a:chExt cx="1533709" cy="1533614"/>
          </a:xfrm>
        </p:grpSpPr>
        <p:sp>
          <p:nvSpPr>
            <p:cNvPr id="986" name="Google Shape;986;p9"/>
            <p:cNvSpPr/>
            <p:nvPr/>
          </p:nvSpPr>
          <p:spPr>
            <a:xfrm rot="-2642172" flipH="1">
              <a:off x="3472138" y="438179"/>
              <a:ext cx="1084572" cy="1084572"/>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87" name="Google Shape;987;p9"/>
            <p:cNvSpPr/>
            <p:nvPr/>
          </p:nvSpPr>
          <p:spPr>
            <a:xfrm rot="8157828" flipH="1">
              <a:off x="3472247" y="438165"/>
              <a:ext cx="1084572" cy="1084572"/>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sp>
        <p:nvSpPr>
          <p:cNvPr id="988" name="Google Shape;988;p9"/>
          <p:cNvSpPr/>
          <p:nvPr/>
        </p:nvSpPr>
        <p:spPr>
          <a:xfrm rot="10800000" flipH="1">
            <a:off x="2132511" y="6122357"/>
            <a:ext cx="410100" cy="410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989" name="Google Shape;989;p9"/>
          <p:cNvSpPr/>
          <p:nvPr/>
        </p:nvSpPr>
        <p:spPr>
          <a:xfrm rot="10800000" flipH="1">
            <a:off x="2233662" y="6223406"/>
            <a:ext cx="207900" cy="2079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nvGrpSpPr>
          <p:cNvPr id="990" name="Google Shape;990;p9"/>
          <p:cNvGrpSpPr/>
          <p:nvPr/>
        </p:nvGrpSpPr>
        <p:grpSpPr>
          <a:xfrm flipH="1">
            <a:off x="11216463" y="1558458"/>
            <a:ext cx="675221" cy="453324"/>
            <a:chOff x="10624861" y="3933984"/>
            <a:chExt cx="1115330" cy="748800"/>
          </a:xfrm>
        </p:grpSpPr>
        <p:cxnSp>
          <p:nvCxnSpPr>
            <p:cNvPr id="991" name="Google Shape;991;p9"/>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92" name="Google Shape;992;p9"/>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93" name="Google Shape;993;p9"/>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94" name="Google Shape;994;p9"/>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95" name="Google Shape;995;p9"/>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96" name="Google Shape;996;p9"/>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97" name="Google Shape;997;p9"/>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998" name="Google Shape;998;p9"/>
          <p:cNvSpPr/>
          <p:nvPr/>
        </p:nvSpPr>
        <p:spPr>
          <a:xfrm rot="5400000">
            <a:off x="11109151" y="1997387"/>
            <a:ext cx="885900" cy="909300"/>
          </a:xfrm>
          <a:prstGeom prst="teardrop">
            <a:avLst>
              <a:gd name="adj" fmla="val 100000"/>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999" name="Google Shape;999;p9"/>
          <p:cNvSpPr/>
          <p:nvPr/>
        </p:nvSpPr>
        <p:spPr>
          <a:xfrm flipH="1">
            <a:off x="11553289" y="217902"/>
            <a:ext cx="453600" cy="4536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000" name="Google Shape;1000;p9"/>
          <p:cNvSpPr/>
          <p:nvPr/>
        </p:nvSpPr>
        <p:spPr>
          <a:xfrm flipH="1">
            <a:off x="11554260" y="671491"/>
            <a:ext cx="453600" cy="4536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nvGrpSpPr>
          <p:cNvPr id="1001" name="Google Shape;1001;p9"/>
          <p:cNvGrpSpPr/>
          <p:nvPr/>
        </p:nvGrpSpPr>
        <p:grpSpPr>
          <a:xfrm flipH="1">
            <a:off x="11665882" y="663994"/>
            <a:ext cx="223860" cy="453324"/>
            <a:chOff x="10628069" y="2437255"/>
            <a:chExt cx="369772" cy="748800"/>
          </a:xfrm>
        </p:grpSpPr>
        <p:cxnSp>
          <p:nvCxnSpPr>
            <p:cNvPr id="1002" name="Google Shape;1002;p9"/>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003" name="Google Shape;1003;p9"/>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004" name="Google Shape;1004;p9"/>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1005" name="Google Shape;1005;p9"/>
          <p:cNvSpPr/>
          <p:nvPr/>
        </p:nvSpPr>
        <p:spPr>
          <a:xfrm flipH="1">
            <a:off x="11656997" y="329737"/>
            <a:ext cx="240000" cy="240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006" name="Google Shape;1006;p9"/>
          <p:cNvSpPr/>
          <p:nvPr/>
        </p:nvSpPr>
        <p:spPr>
          <a:xfrm flipH="1">
            <a:off x="11715006" y="387528"/>
            <a:ext cx="124200" cy="1242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007" name="Google Shape;1007;p9"/>
          <p:cNvSpPr/>
          <p:nvPr/>
        </p:nvSpPr>
        <p:spPr>
          <a:xfrm rot="-5400000" flipH="1">
            <a:off x="11098669" y="672673"/>
            <a:ext cx="453600" cy="453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012" name="Google Shape;1012;p9"/>
          <p:cNvSpPr/>
          <p:nvPr/>
        </p:nvSpPr>
        <p:spPr>
          <a:xfrm flipH="1">
            <a:off x="11112777" y="233096"/>
            <a:ext cx="426300" cy="4263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013" name="Google Shape;1013;p9"/>
          <p:cNvSpPr/>
          <p:nvPr/>
        </p:nvSpPr>
        <p:spPr>
          <a:xfrm flipH="1">
            <a:off x="11209235" y="322938"/>
            <a:ext cx="240000" cy="240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014" name="Google Shape;1014;p9"/>
          <p:cNvSpPr/>
          <p:nvPr/>
        </p:nvSpPr>
        <p:spPr>
          <a:xfrm flipH="1">
            <a:off x="11267244" y="380729"/>
            <a:ext cx="124200" cy="1242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nvGrpSpPr>
          <p:cNvPr id="1015" name="Google Shape;1015;p9"/>
          <p:cNvGrpSpPr/>
          <p:nvPr/>
        </p:nvGrpSpPr>
        <p:grpSpPr>
          <a:xfrm flipH="1">
            <a:off x="11215492" y="1116568"/>
            <a:ext cx="675221" cy="453324"/>
            <a:chOff x="10626465" y="3184818"/>
            <a:chExt cx="1115330" cy="748800"/>
          </a:xfrm>
        </p:grpSpPr>
        <p:cxnSp>
          <p:nvCxnSpPr>
            <p:cNvPr id="1016" name="Google Shape;1016;p9"/>
            <p:cNvCxnSpPr/>
            <p:nvPr/>
          </p:nvCxnSpPr>
          <p:spPr>
            <a:xfrm>
              <a:off x="10998241"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017" name="Google Shape;1017;p9"/>
            <p:cNvCxnSpPr/>
            <p:nvPr/>
          </p:nvCxnSpPr>
          <p:spPr>
            <a:xfrm>
              <a:off x="10812353"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018" name="Google Shape;1018;p9"/>
            <p:cNvCxnSpPr/>
            <p:nvPr/>
          </p:nvCxnSpPr>
          <p:spPr>
            <a:xfrm>
              <a:off x="1062646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019" name="Google Shape;1019;p9"/>
            <p:cNvCxnSpPr/>
            <p:nvPr/>
          </p:nvCxnSpPr>
          <p:spPr>
            <a:xfrm>
              <a:off x="1155590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020" name="Google Shape;1020;p9"/>
            <p:cNvCxnSpPr/>
            <p:nvPr/>
          </p:nvCxnSpPr>
          <p:spPr>
            <a:xfrm>
              <a:off x="11370017"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021" name="Google Shape;1021;p9"/>
            <p:cNvCxnSpPr/>
            <p:nvPr/>
          </p:nvCxnSpPr>
          <p:spPr>
            <a:xfrm>
              <a:off x="11184129"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022" name="Google Shape;1022;p9"/>
            <p:cNvCxnSpPr/>
            <p:nvPr/>
          </p:nvCxnSpPr>
          <p:spPr>
            <a:xfrm>
              <a:off x="11741795" y="3184818"/>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1023" name="Google Shape;1023;p9"/>
          <p:cNvSpPr/>
          <p:nvPr/>
        </p:nvSpPr>
        <p:spPr>
          <a:xfrm flipH="1">
            <a:off x="11552079" y="1129105"/>
            <a:ext cx="460500" cy="4428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024" name="Google Shape;1024;p9"/>
          <p:cNvSpPr/>
          <p:nvPr/>
        </p:nvSpPr>
        <p:spPr>
          <a:xfrm rot="5400000" flipH="1">
            <a:off x="11086943" y="1120360"/>
            <a:ext cx="460500" cy="4428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nvGrpSpPr>
          <p:cNvPr id="1025" name="Google Shape;1025;p9"/>
          <p:cNvGrpSpPr/>
          <p:nvPr/>
        </p:nvGrpSpPr>
        <p:grpSpPr>
          <a:xfrm rot="10800000" flipH="1">
            <a:off x="11096040" y="1571281"/>
            <a:ext cx="916730" cy="460407"/>
            <a:chOff x="10576560" y="3328633"/>
            <a:chExt cx="1514255" cy="760500"/>
          </a:xfrm>
        </p:grpSpPr>
        <p:sp>
          <p:nvSpPr>
            <p:cNvPr id="1026" name="Google Shape;1026;p9"/>
            <p:cNvSpPr/>
            <p:nvPr/>
          </p:nvSpPr>
          <p:spPr>
            <a:xfrm>
              <a:off x="10576560" y="335761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027" name="Google Shape;1027;p9"/>
            <p:cNvSpPr/>
            <p:nvPr/>
          </p:nvSpPr>
          <p:spPr>
            <a:xfrm rot="-5400000">
              <a:off x="11344865" y="334318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sp>
        <p:nvSpPr>
          <p:cNvPr id="1028" name="Google Shape;1028;p9"/>
          <p:cNvSpPr/>
          <p:nvPr/>
        </p:nvSpPr>
        <p:spPr>
          <a:xfrm rot="-2700000" flipH="1">
            <a:off x="11384805" y="1410356"/>
            <a:ext cx="327532" cy="327532"/>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029" name="Google Shape;1029;p9"/>
          <p:cNvSpPr/>
          <p:nvPr/>
        </p:nvSpPr>
        <p:spPr>
          <a:xfrm flipH="1">
            <a:off x="11431659" y="1452541"/>
            <a:ext cx="240000" cy="240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030" name="Google Shape;1030;p9"/>
          <p:cNvSpPr/>
          <p:nvPr/>
        </p:nvSpPr>
        <p:spPr>
          <a:xfrm flipH="1">
            <a:off x="11489607" y="1510392"/>
            <a:ext cx="124200" cy="1242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031" name="Google Shape;1031;p9"/>
          <p:cNvSpPr/>
          <p:nvPr/>
        </p:nvSpPr>
        <p:spPr>
          <a:xfrm rot="5400000" flipH="1">
            <a:off x="11216116" y="2127575"/>
            <a:ext cx="672000" cy="672000"/>
          </a:xfrm>
          <a:prstGeom prst="arc">
            <a:avLst>
              <a:gd name="adj1" fmla="val 16200000"/>
              <a:gd name="adj2" fmla="val 10690623"/>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32" name="Google Shape;1032;p9"/>
          <p:cNvSpPr/>
          <p:nvPr/>
        </p:nvSpPr>
        <p:spPr>
          <a:xfrm rot="5400000" flipH="1">
            <a:off x="11318846" y="2230303"/>
            <a:ext cx="466800" cy="466800"/>
          </a:xfrm>
          <a:prstGeom prst="arc">
            <a:avLst>
              <a:gd name="adj1" fmla="val 16200000"/>
              <a:gd name="adj2" fmla="val 10869229"/>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33" name="Google Shape;1033;p9"/>
          <p:cNvSpPr/>
          <p:nvPr/>
        </p:nvSpPr>
        <p:spPr>
          <a:xfrm flipH="1">
            <a:off x="11092901" y="2017691"/>
            <a:ext cx="453600" cy="4536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034" name="Google Shape;1034;p9"/>
          <p:cNvSpPr/>
          <p:nvPr/>
        </p:nvSpPr>
        <p:spPr>
          <a:xfrm flipH="1">
            <a:off x="11458735" y="2375260"/>
            <a:ext cx="173100" cy="173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nvGrpSpPr>
          <p:cNvPr id="1035" name="Google Shape;1035;p9"/>
          <p:cNvGrpSpPr/>
          <p:nvPr/>
        </p:nvGrpSpPr>
        <p:grpSpPr>
          <a:xfrm flipH="1">
            <a:off x="11662918" y="2584071"/>
            <a:ext cx="252180" cy="32692"/>
            <a:chOff x="10578164" y="275923"/>
            <a:chExt cx="416551" cy="54000"/>
          </a:xfrm>
        </p:grpSpPr>
        <p:sp>
          <p:nvSpPr>
            <p:cNvPr id="1036" name="Google Shape;1036;p9"/>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037" name="Google Shape;1037;p9"/>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038" name="Google Shape;1038;p9"/>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grpSp>
        <p:nvGrpSpPr>
          <p:cNvPr id="1039" name="Google Shape;1039;p9"/>
          <p:cNvGrpSpPr/>
          <p:nvPr/>
        </p:nvGrpSpPr>
        <p:grpSpPr>
          <a:xfrm flipH="1">
            <a:off x="11662918" y="2676829"/>
            <a:ext cx="252180" cy="32692"/>
            <a:chOff x="10578164" y="275923"/>
            <a:chExt cx="416551" cy="54000"/>
          </a:xfrm>
        </p:grpSpPr>
        <p:sp>
          <p:nvSpPr>
            <p:cNvPr id="1040" name="Google Shape;1040;p9"/>
            <p:cNvSpPr/>
            <p:nvPr/>
          </p:nvSpPr>
          <p:spPr>
            <a:xfrm>
              <a:off x="10578164"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041" name="Google Shape;1041;p9"/>
            <p:cNvSpPr/>
            <p:nvPr/>
          </p:nvSpPr>
          <p:spPr>
            <a:xfrm>
              <a:off x="10759440"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042" name="Google Shape;1042;p9"/>
            <p:cNvSpPr/>
            <p:nvPr/>
          </p:nvSpPr>
          <p:spPr>
            <a:xfrm>
              <a:off x="10940715"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grpSp>
        <p:nvGrpSpPr>
          <p:cNvPr id="1043" name="Google Shape;1043;p9"/>
          <p:cNvGrpSpPr/>
          <p:nvPr/>
        </p:nvGrpSpPr>
        <p:grpSpPr>
          <a:xfrm flipH="1">
            <a:off x="11662918" y="2769586"/>
            <a:ext cx="252180" cy="32692"/>
            <a:chOff x="10578164" y="275923"/>
            <a:chExt cx="416551" cy="54000"/>
          </a:xfrm>
        </p:grpSpPr>
        <p:sp>
          <p:nvSpPr>
            <p:cNvPr id="1044" name="Google Shape;1044;p9"/>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045" name="Google Shape;1045;p9"/>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046" name="Google Shape;1046;p9"/>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grpSp>
        <p:nvGrpSpPr>
          <p:cNvPr id="1047" name="Google Shape;1047;p9"/>
          <p:cNvGrpSpPr/>
          <p:nvPr/>
        </p:nvGrpSpPr>
        <p:grpSpPr>
          <a:xfrm flipH="1">
            <a:off x="11197673" y="2140194"/>
            <a:ext cx="252180" cy="32692"/>
            <a:chOff x="10578164" y="275923"/>
            <a:chExt cx="416551" cy="54000"/>
          </a:xfrm>
        </p:grpSpPr>
        <p:sp>
          <p:nvSpPr>
            <p:cNvPr id="1048" name="Google Shape;1048;p9"/>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049" name="Google Shape;1049;p9"/>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050" name="Google Shape;1050;p9"/>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grpSp>
        <p:nvGrpSpPr>
          <p:cNvPr id="1051" name="Google Shape;1051;p9"/>
          <p:cNvGrpSpPr/>
          <p:nvPr/>
        </p:nvGrpSpPr>
        <p:grpSpPr>
          <a:xfrm flipH="1">
            <a:off x="11197673" y="2232952"/>
            <a:ext cx="252180" cy="32692"/>
            <a:chOff x="10578164" y="275923"/>
            <a:chExt cx="416551" cy="54000"/>
          </a:xfrm>
        </p:grpSpPr>
        <p:sp>
          <p:nvSpPr>
            <p:cNvPr id="1052" name="Google Shape;1052;p9"/>
            <p:cNvSpPr/>
            <p:nvPr/>
          </p:nvSpPr>
          <p:spPr>
            <a:xfrm>
              <a:off x="10578164"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053" name="Google Shape;1053;p9"/>
            <p:cNvSpPr/>
            <p:nvPr/>
          </p:nvSpPr>
          <p:spPr>
            <a:xfrm>
              <a:off x="10759440"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054" name="Google Shape;1054;p9"/>
            <p:cNvSpPr/>
            <p:nvPr/>
          </p:nvSpPr>
          <p:spPr>
            <a:xfrm>
              <a:off x="10940715"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grpSp>
        <p:nvGrpSpPr>
          <p:cNvPr id="1055" name="Google Shape;1055;p9"/>
          <p:cNvGrpSpPr/>
          <p:nvPr/>
        </p:nvGrpSpPr>
        <p:grpSpPr>
          <a:xfrm flipH="1">
            <a:off x="11197673" y="2325710"/>
            <a:ext cx="252180" cy="32692"/>
            <a:chOff x="10578164" y="275923"/>
            <a:chExt cx="416551" cy="54000"/>
          </a:xfrm>
        </p:grpSpPr>
        <p:sp>
          <p:nvSpPr>
            <p:cNvPr id="1056" name="Google Shape;1056;p9"/>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057" name="Google Shape;1057;p9"/>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058" name="Google Shape;1058;p9"/>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grpSp>
        <p:nvGrpSpPr>
          <p:cNvPr id="1069" name="Google Shape;1069;p9"/>
          <p:cNvGrpSpPr/>
          <p:nvPr/>
        </p:nvGrpSpPr>
        <p:grpSpPr>
          <a:xfrm rot="59618" flipH="1">
            <a:off x="10160743" y="215579"/>
            <a:ext cx="928647" cy="928590"/>
            <a:chOff x="3247624" y="213651"/>
            <a:chExt cx="1533709" cy="1533614"/>
          </a:xfrm>
        </p:grpSpPr>
        <p:sp>
          <p:nvSpPr>
            <p:cNvPr id="1070" name="Google Shape;1070;p9"/>
            <p:cNvSpPr/>
            <p:nvPr/>
          </p:nvSpPr>
          <p:spPr>
            <a:xfrm rot="-2642172" flipH="1">
              <a:off x="3472138" y="438179"/>
              <a:ext cx="1084572" cy="1084572"/>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71" name="Google Shape;1071;p9"/>
            <p:cNvSpPr/>
            <p:nvPr/>
          </p:nvSpPr>
          <p:spPr>
            <a:xfrm rot="8157828" flipH="1">
              <a:off x="3472247" y="438165"/>
              <a:ext cx="1084572" cy="1084572"/>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sp>
        <p:nvSpPr>
          <p:cNvPr id="1072" name="Google Shape;1072;p9"/>
          <p:cNvSpPr/>
          <p:nvPr/>
        </p:nvSpPr>
        <p:spPr>
          <a:xfrm flipH="1">
            <a:off x="10412033" y="466377"/>
            <a:ext cx="426300" cy="4263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073" name="Google Shape;1073;p9"/>
          <p:cNvSpPr/>
          <p:nvPr/>
        </p:nvSpPr>
        <p:spPr>
          <a:xfrm flipH="1">
            <a:off x="10517192" y="571518"/>
            <a:ext cx="216000" cy="2160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074" name="Google Shape;1074;p9"/>
          <p:cNvSpPr/>
          <p:nvPr/>
        </p:nvSpPr>
        <p:spPr>
          <a:xfrm flipH="1">
            <a:off x="9703862" y="228586"/>
            <a:ext cx="453600" cy="4536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075" name="Google Shape;1075;p9"/>
          <p:cNvSpPr/>
          <p:nvPr/>
        </p:nvSpPr>
        <p:spPr>
          <a:xfrm rot="-5400000" flipH="1">
            <a:off x="9704012" y="677529"/>
            <a:ext cx="453600" cy="453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nvGrpSpPr>
          <p:cNvPr id="1076" name="Google Shape;1076;p9"/>
          <p:cNvGrpSpPr/>
          <p:nvPr/>
        </p:nvGrpSpPr>
        <p:grpSpPr>
          <a:xfrm rot="-5400000" flipH="1">
            <a:off x="9813548" y="220593"/>
            <a:ext cx="234029" cy="453324"/>
            <a:chOff x="10628069" y="2437255"/>
            <a:chExt cx="369772" cy="748800"/>
          </a:xfrm>
        </p:grpSpPr>
        <p:cxnSp>
          <p:nvCxnSpPr>
            <p:cNvPr id="1077" name="Google Shape;1077;p9"/>
            <p:cNvCxnSpPr/>
            <p:nvPr/>
          </p:nvCxnSpPr>
          <p:spPr>
            <a:xfrm>
              <a:off x="10997841"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078" name="Google Shape;1078;p9"/>
            <p:cNvCxnSpPr/>
            <p:nvPr/>
          </p:nvCxnSpPr>
          <p:spPr>
            <a:xfrm>
              <a:off x="10812955"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079" name="Google Shape;1079;p9"/>
            <p:cNvCxnSpPr/>
            <p:nvPr/>
          </p:nvCxnSpPr>
          <p:spPr>
            <a:xfrm>
              <a:off x="10628069" y="2437255"/>
              <a:ext cx="0" cy="748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1080" name="Google Shape;1080;p9"/>
          <p:cNvGrpSpPr/>
          <p:nvPr/>
        </p:nvGrpSpPr>
        <p:grpSpPr>
          <a:xfrm rot="-5400000" flipH="1">
            <a:off x="9819604" y="673276"/>
            <a:ext cx="223860" cy="453324"/>
            <a:chOff x="10628069" y="2437255"/>
            <a:chExt cx="369772" cy="748800"/>
          </a:xfrm>
        </p:grpSpPr>
        <p:cxnSp>
          <p:nvCxnSpPr>
            <p:cNvPr id="1081" name="Google Shape;1081;p9"/>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082" name="Google Shape;1082;p9"/>
            <p:cNvCxnSpPr/>
            <p:nvPr/>
          </p:nvCxnSpPr>
          <p:spPr>
            <a:xfrm>
              <a:off x="10812955" y="2437255"/>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1083" name="Google Shape;1083;p9"/>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1084" name="Google Shape;1084;p9"/>
          <p:cNvSpPr/>
          <p:nvPr/>
        </p:nvSpPr>
        <p:spPr>
          <a:xfrm rot="10800000">
            <a:off x="9256187" y="227172"/>
            <a:ext cx="903600" cy="903600"/>
          </a:xfrm>
          <a:prstGeom prst="arc">
            <a:avLst>
              <a:gd name="adj1" fmla="val 16200000"/>
              <a:gd name="adj2" fmla="val 5378577"/>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85" name="Google Shape;1085;p9"/>
          <p:cNvSpPr/>
          <p:nvPr/>
        </p:nvSpPr>
        <p:spPr>
          <a:xfrm flipH="1">
            <a:off x="10961975" y="1236916"/>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086" name="Google Shape;1086;p9"/>
          <p:cNvSpPr/>
          <p:nvPr/>
        </p:nvSpPr>
        <p:spPr>
          <a:xfrm flipH="1">
            <a:off x="10844773" y="1236916"/>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087" name="Google Shape;1087;p9"/>
          <p:cNvSpPr/>
          <p:nvPr/>
        </p:nvSpPr>
        <p:spPr>
          <a:xfrm flipH="1">
            <a:off x="10727572" y="1236916"/>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088" name="Google Shape;1088;p9"/>
          <p:cNvSpPr/>
          <p:nvPr/>
        </p:nvSpPr>
        <p:spPr>
          <a:xfrm flipH="1">
            <a:off x="10961975" y="1329674"/>
            <a:ext cx="32700" cy="32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089" name="Google Shape;1089;p9"/>
          <p:cNvSpPr/>
          <p:nvPr/>
        </p:nvSpPr>
        <p:spPr>
          <a:xfrm flipH="1">
            <a:off x="10844773" y="1329674"/>
            <a:ext cx="32700" cy="32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090" name="Google Shape;1090;p9"/>
          <p:cNvSpPr/>
          <p:nvPr/>
        </p:nvSpPr>
        <p:spPr>
          <a:xfrm flipH="1">
            <a:off x="10727572" y="1329674"/>
            <a:ext cx="32700" cy="32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091" name="Google Shape;1091;p9"/>
          <p:cNvSpPr/>
          <p:nvPr/>
        </p:nvSpPr>
        <p:spPr>
          <a:xfrm flipH="1">
            <a:off x="10961975" y="1422431"/>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092" name="Google Shape;1092;p9"/>
          <p:cNvSpPr/>
          <p:nvPr/>
        </p:nvSpPr>
        <p:spPr>
          <a:xfrm flipH="1">
            <a:off x="10844773" y="1422431"/>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093" name="Google Shape;1093;p9"/>
          <p:cNvSpPr/>
          <p:nvPr/>
        </p:nvSpPr>
        <p:spPr>
          <a:xfrm flipH="1">
            <a:off x="10727572" y="1422431"/>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094" name="Google Shape;1094;p9"/>
          <p:cNvSpPr/>
          <p:nvPr/>
        </p:nvSpPr>
        <p:spPr>
          <a:xfrm flipH="1">
            <a:off x="10493168" y="1236916"/>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095" name="Google Shape;1095;p9"/>
          <p:cNvSpPr/>
          <p:nvPr/>
        </p:nvSpPr>
        <p:spPr>
          <a:xfrm flipH="1">
            <a:off x="10375967" y="1236916"/>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096" name="Google Shape;1096;p9"/>
          <p:cNvSpPr/>
          <p:nvPr/>
        </p:nvSpPr>
        <p:spPr>
          <a:xfrm flipH="1">
            <a:off x="10258766" y="1236916"/>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097" name="Google Shape;1097;p9"/>
          <p:cNvSpPr/>
          <p:nvPr/>
        </p:nvSpPr>
        <p:spPr>
          <a:xfrm flipH="1">
            <a:off x="10493168" y="1329674"/>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098" name="Google Shape;1098;p9"/>
          <p:cNvSpPr/>
          <p:nvPr/>
        </p:nvSpPr>
        <p:spPr>
          <a:xfrm flipH="1">
            <a:off x="10375967" y="1329674"/>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099" name="Google Shape;1099;p9"/>
          <p:cNvSpPr/>
          <p:nvPr/>
        </p:nvSpPr>
        <p:spPr>
          <a:xfrm flipH="1">
            <a:off x="10258766" y="1329674"/>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100" name="Google Shape;1100;p9"/>
          <p:cNvSpPr/>
          <p:nvPr/>
        </p:nvSpPr>
        <p:spPr>
          <a:xfrm flipH="1">
            <a:off x="10493168" y="1422431"/>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101" name="Google Shape;1101;p9"/>
          <p:cNvSpPr/>
          <p:nvPr/>
        </p:nvSpPr>
        <p:spPr>
          <a:xfrm flipH="1">
            <a:off x="10375967" y="1422431"/>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102" name="Google Shape;1102;p9"/>
          <p:cNvSpPr/>
          <p:nvPr/>
        </p:nvSpPr>
        <p:spPr>
          <a:xfrm flipH="1">
            <a:off x="10258766" y="1422431"/>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103" name="Google Shape;1103;p9"/>
          <p:cNvSpPr/>
          <p:nvPr/>
        </p:nvSpPr>
        <p:spPr>
          <a:xfrm flipH="1">
            <a:off x="10610370" y="1229146"/>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104" name="Google Shape;1104;p9"/>
          <p:cNvSpPr/>
          <p:nvPr/>
        </p:nvSpPr>
        <p:spPr>
          <a:xfrm flipH="1">
            <a:off x="10610370" y="1338900"/>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105" name="Google Shape;1105;p9"/>
          <p:cNvSpPr/>
          <p:nvPr/>
        </p:nvSpPr>
        <p:spPr>
          <a:xfrm flipH="1">
            <a:off x="10610370" y="1437000"/>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nvGrpSpPr>
          <p:cNvPr id="1106" name="Google Shape;1106;p9"/>
          <p:cNvGrpSpPr/>
          <p:nvPr/>
        </p:nvGrpSpPr>
        <p:grpSpPr>
          <a:xfrm rot="-5400000" flipH="1">
            <a:off x="10621893" y="1526996"/>
            <a:ext cx="431099" cy="517571"/>
            <a:chOff x="10628069" y="2437255"/>
            <a:chExt cx="369772" cy="748800"/>
          </a:xfrm>
        </p:grpSpPr>
        <p:cxnSp>
          <p:nvCxnSpPr>
            <p:cNvPr id="1107" name="Google Shape;1107;p9"/>
            <p:cNvCxnSpPr/>
            <p:nvPr/>
          </p:nvCxnSpPr>
          <p:spPr>
            <a:xfrm>
              <a:off x="10997841"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108" name="Google Shape;1108;p9"/>
            <p:cNvCxnSpPr/>
            <p:nvPr/>
          </p:nvCxnSpPr>
          <p:spPr>
            <a:xfrm>
              <a:off x="10812955"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109" name="Google Shape;1109;p9"/>
            <p:cNvCxnSpPr/>
            <p:nvPr/>
          </p:nvCxnSpPr>
          <p:spPr>
            <a:xfrm>
              <a:off x="10628069" y="2437255"/>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1110" name="Google Shape;1110;p9"/>
          <p:cNvSpPr/>
          <p:nvPr/>
        </p:nvSpPr>
        <p:spPr>
          <a:xfrm rot="-5400000" flipH="1">
            <a:off x="10177027" y="1568196"/>
            <a:ext cx="453600" cy="453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111" name="Google Shape;1111;p9"/>
          <p:cNvSpPr/>
          <p:nvPr/>
        </p:nvSpPr>
        <p:spPr>
          <a:xfrm flipH="1">
            <a:off x="10298651" y="1690022"/>
            <a:ext cx="210000" cy="210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nvGrpSpPr>
          <p:cNvPr id="1112" name="Google Shape;1112;p9"/>
          <p:cNvGrpSpPr/>
          <p:nvPr/>
        </p:nvGrpSpPr>
        <p:grpSpPr>
          <a:xfrm rot="5400000">
            <a:off x="9364777" y="335871"/>
            <a:ext cx="679985" cy="679985"/>
            <a:chOff x="6214949" y="2511699"/>
            <a:chExt cx="1123200" cy="1123200"/>
          </a:xfrm>
        </p:grpSpPr>
        <p:sp>
          <p:nvSpPr>
            <p:cNvPr id="1113" name="Google Shape;1113;p9"/>
            <p:cNvSpPr/>
            <p:nvPr/>
          </p:nvSpPr>
          <p:spPr>
            <a:xfrm rot="-5400000" flipH="1">
              <a:off x="6402149" y="2698899"/>
              <a:ext cx="748800" cy="7488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114" name="Google Shape;1114;p9"/>
            <p:cNvSpPr/>
            <p:nvPr/>
          </p:nvSpPr>
          <p:spPr>
            <a:xfrm rot="-5400000" flipH="1">
              <a:off x="6589349" y="2886099"/>
              <a:ext cx="374400" cy="374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115" name="Google Shape;1115;p9"/>
            <p:cNvSpPr/>
            <p:nvPr/>
          </p:nvSpPr>
          <p:spPr>
            <a:xfrm rot="-5400000" flipH="1">
              <a:off x="6214949" y="2511699"/>
              <a:ext cx="1123200" cy="1123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GB" sz="1800">
                  <a:latin typeface="Calibri" panose="020F0502020204030204"/>
                  <a:ea typeface="Calibri" panose="020F0502020204030204"/>
                  <a:cs typeface="Calibri" panose="020F0502020204030204"/>
                  <a:sym typeface="Calibri" panose="020F0502020204030204"/>
                </a:rPr>
                <a:t>		</a:t>
              </a: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215" name="Group 214"/>
          <p:cNvGrpSpPr/>
          <p:nvPr userDrawn="1"/>
        </p:nvGrpSpPr>
        <p:grpSpPr>
          <a:xfrm>
            <a:off x="1421391" y="5995361"/>
            <a:ext cx="455314" cy="240989"/>
            <a:chOff x="11184673" y="2647468"/>
            <a:chExt cx="748937" cy="369772"/>
          </a:xfrm>
        </p:grpSpPr>
        <p:cxnSp>
          <p:nvCxnSpPr>
            <p:cNvPr id="216" name="Straight Connector 215"/>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18" name="Straight Connector 217"/>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grpSp>
        <p:nvGrpSpPr>
          <p:cNvPr id="219" name="Group 218"/>
          <p:cNvGrpSpPr/>
          <p:nvPr userDrawn="1"/>
        </p:nvGrpSpPr>
        <p:grpSpPr>
          <a:xfrm>
            <a:off x="11105980" y="773505"/>
            <a:ext cx="455314" cy="240989"/>
            <a:chOff x="11184673" y="2647468"/>
            <a:chExt cx="748937" cy="369772"/>
          </a:xfrm>
        </p:grpSpPr>
        <p:cxnSp>
          <p:nvCxnSpPr>
            <p:cNvPr id="220" name="Straight Connector 219"/>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009 Big Title">
  <p:cSld name="CUSTOM_7">
    <p:bg>
      <p:bgPr>
        <a:solidFill>
          <a:schemeClr val="accent3"/>
        </a:solidFill>
        <a:effectLst/>
      </p:bgPr>
    </p:bg>
    <p:spTree>
      <p:nvGrpSpPr>
        <p:cNvPr id="1" name="Shape 1116"/>
        <p:cNvGrpSpPr/>
        <p:nvPr/>
      </p:nvGrpSpPr>
      <p:grpSpPr>
        <a:xfrm>
          <a:off x="0" y="0"/>
          <a:ext cx="0" cy="0"/>
          <a:chOff x="0" y="0"/>
          <a:chExt cx="0" cy="0"/>
        </a:xfrm>
      </p:grpSpPr>
      <p:sp>
        <p:nvSpPr>
          <p:cNvPr id="1188" name="Google Shape;1188;p10"/>
          <p:cNvSpPr/>
          <p:nvPr/>
        </p:nvSpPr>
        <p:spPr>
          <a:xfrm>
            <a:off x="2302055" y="189505"/>
            <a:ext cx="1130700" cy="10875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nvGrpSpPr>
          <p:cNvPr id="160" name="Group 159"/>
          <p:cNvGrpSpPr/>
          <p:nvPr userDrawn="1"/>
        </p:nvGrpSpPr>
        <p:grpSpPr>
          <a:xfrm>
            <a:off x="2305169" y="189781"/>
            <a:ext cx="1149881" cy="940279"/>
            <a:chOff x="3210946" y="234733"/>
            <a:chExt cx="1560780" cy="1298611"/>
          </a:xfrm>
        </p:grpSpPr>
        <p:cxnSp>
          <p:nvCxnSpPr>
            <p:cNvPr id="161" name="Straight Connector 160"/>
            <p:cNvCxnSpPr/>
            <p:nvPr/>
          </p:nvCxnSpPr>
          <p:spPr>
            <a:xfrm rot="5400000">
              <a:off x="3991336" y="752954"/>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p:cNvCxnSpPr/>
            <p:nvPr/>
          </p:nvCxnSpPr>
          <p:spPr>
            <a:xfrm rot="5400000">
              <a:off x="3991336" y="567439"/>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p:cNvCxnSpPr/>
            <p:nvPr/>
          </p:nvCxnSpPr>
          <p:spPr>
            <a:xfrm rot="5400000">
              <a:off x="3991336" y="381923"/>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p:cNvCxnSpPr/>
            <p:nvPr/>
          </p:nvCxnSpPr>
          <p:spPr>
            <a:xfrm rot="5400000">
              <a:off x="3991336" y="19640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p:cNvCxnSpPr/>
            <p:nvPr/>
          </p:nvCxnSpPr>
          <p:spPr>
            <a:xfrm rot="5400000">
              <a:off x="3991336" y="1089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p:cNvCxnSpPr/>
            <p:nvPr/>
          </p:nvCxnSpPr>
          <p:spPr>
            <a:xfrm rot="5400000">
              <a:off x="3991336" y="-174625"/>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p:cNvCxnSpPr/>
            <p:nvPr/>
          </p:nvCxnSpPr>
          <p:spPr>
            <a:xfrm rot="5400000">
              <a:off x="3991336" y="-36014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p:cNvCxnSpPr/>
            <p:nvPr/>
          </p:nvCxnSpPr>
          <p:spPr>
            <a:xfrm rot="5400000">
              <a:off x="3991336" y="-54565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1117" name="Google Shape;1117;p10"/>
          <p:cNvSpPr txBox="1">
            <a:spLocks noGrp="1"/>
          </p:cNvSpPr>
          <p:nvPr>
            <p:ph type="title"/>
          </p:nvPr>
        </p:nvSpPr>
        <p:spPr>
          <a:xfrm>
            <a:off x="1347475" y="2363425"/>
            <a:ext cx="6888600" cy="3160800"/>
          </a:xfrm>
          <a:prstGeom prst="rect">
            <a:avLst/>
          </a:prstGeom>
        </p:spPr>
        <p:txBody>
          <a:bodyPr spcFirstLastPara="1" wrap="square" lIns="121900" tIns="121900" rIns="121900" bIns="121900" anchor="t" anchorCtr="0">
            <a:noAutofit/>
          </a:bodyPr>
          <a:lstStyle>
            <a:lvl1pPr lvl="0" rtl="0">
              <a:spcBef>
                <a:spcPts val="0"/>
              </a:spcBef>
              <a:spcAft>
                <a:spcPts val="0"/>
              </a:spcAft>
              <a:buClr>
                <a:schemeClr val="lt2"/>
              </a:buClr>
              <a:buSzPts val="8000"/>
              <a:buNone/>
              <a:defRPr sz="8000">
                <a:solidFill>
                  <a:schemeClr val="lt2"/>
                </a:solidFill>
              </a:defRPr>
            </a:lvl1pPr>
            <a:lvl2pPr lvl="1" rtl="0">
              <a:spcBef>
                <a:spcPts val="0"/>
              </a:spcBef>
              <a:spcAft>
                <a:spcPts val="0"/>
              </a:spcAft>
              <a:buClr>
                <a:schemeClr val="lt2"/>
              </a:buClr>
              <a:buSzPts val="8000"/>
              <a:buNone/>
              <a:defRPr sz="8000">
                <a:solidFill>
                  <a:schemeClr val="lt2"/>
                </a:solidFill>
              </a:defRPr>
            </a:lvl2pPr>
            <a:lvl3pPr lvl="2" rtl="0">
              <a:spcBef>
                <a:spcPts val="0"/>
              </a:spcBef>
              <a:spcAft>
                <a:spcPts val="0"/>
              </a:spcAft>
              <a:buClr>
                <a:schemeClr val="lt2"/>
              </a:buClr>
              <a:buSzPts val="8000"/>
              <a:buNone/>
              <a:defRPr sz="8000">
                <a:solidFill>
                  <a:schemeClr val="lt2"/>
                </a:solidFill>
              </a:defRPr>
            </a:lvl3pPr>
            <a:lvl4pPr lvl="3" rtl="0">
              <a:spcBef>
                <a:spcPts val="0"/>
              </a:spcBef>
              <a:spcAft>
                <a:spcPts val="0"/>
              </a:spcAft>
              <a:buClr>
                <a:schemeClr val="lt2"/>
              </a:buClr>
              <a:buSzPts val="8000"/>
              <a:buNone/>
              <a:defRPr sz="8000">
                <a:solidFill>
                  <a:schemeClr val="lt2"/>
                </a:solidFill>
              </a:defRPr>
            </a:lvl4pPr>
            <a:lvl5pPr lvl="4" rtl="0">
              <a:spcBef>
                <a:spcPts val="0"/>
              </a:spcBef>
              <a:spcAft>
                <a:spcPts val="0"/>
              </a:spcAft>
              <a:buClr>
                <a:schemeClr val="lt2"/>
              </a:buClr>
              <a:buSzPts val="8000"/>
              <a:buNone/>
              <a:defRPr sz="8000">
                <a:solidFill>
                  <a:schemeClr val="lt2"/>
                </a:solidFill>
              </a:defRPr>
            </a:lvl5pPr>
            <a:lvl6pPr lvl="5" rtl="0">
              <a:spcBef>
                <a:spcPts val="0"/>
              </a:spcBef>
              <a:spcAft>
                <a:spcPts val="0"/>
              </a:spcAft>
              <a:buClr>
                <a:schemeClr val="lt2"/>
              </a:buClr>
              <a:buSzPts val="8000"/>
              <a:buNone/>
              <a:defRPr sz="8000">
                <a:solidFill>
                  <a:schemeClr val="lt2"/>
                </a:solidFill>
              </a:defRPr>
            </a:lvl6pPr>
            <a:lvl7pPr lvl="6" rtl="0">
              <a:spcBef>
                <a:spcPts val="0"/>
              </a:spcBef>
              <a:spcAft>
                <a:spcPts val="0"/>
              </a:spcAft>
              <a:buClr>
                <a:schemeClr val="lt2"/>
              </a:buClr>
              <a:buSzPts val="8000"/>
              <a:buNone/>
              <a:defRPr sz="8000">
                <a:solidFill>
                  <a:schemeClr val="lt2"/>
                </a:solidFill>
              </a:defRPr>
            </a:lvl7pPr>
            <a:lvl8pPr lvl="7" rtl="0">
              <a:spcBef>
                <a:spcPts val="0"/>
              </a:spcBef>
              <a:spcAft>
                <a:spcPts val="0"/>
              </a:spcAft>
              <a:buClr>
                <a:schemeClr val="lt2"/>
              </a:buClr>
              <a:buSzPts val="8000"/>
              <a:buNone/>
              <a:defRPr sz="8000">
                <a:solidFill>
                  <a:schemeClr val="lt2"/>
                </a:solidFill>
              </a:defRPr>
            </a:lvl8pPr>
            <a:lvl9pPr lvl="8" rtl="0">
              <a:spcBef>
                <a:spcPts val="0"/>
              </a:spcBef>
              <a:spcAft>
                <a:spcPts val="0"/>
              </a:spcAft>
              <a:buClr>
                <a:schemeClr val="lt2"/>
              </a:buClr>
              <a:buSzPts val="8000"/>
              <a:buNone/>
              <a:defRPr sz="8000">
                <a:solidFill>
                  <a:schemeClr val="lt2"/>
                </a:solidFill>
              </a:defRPr>
            </a:lvl9pPr>
          </a:lstStyle>
          <a:p>
            <a:endParaRPr/>
          </a:p>
        </p:txBody>
      </p:sp>
      <p:grpSp>
        <p:nvGrpSpPr>
          <p:cNvPr id="1118" name="Google Shape;1118;p10"/>
          <p:cNvGrpSpPr/>
          <p:nvPr/>
        </p:nvGrpSpPr>
        <p:grpSpPr>
          <a:xfrm>
            <a:off x="1354723" y="1793768"/>
            <a:ext cx="812183" cy="545276"/>
            <a:chOff x="10624861" y="3933984"/>
            <a:chExt cx="1115330" cy="748800"/>
          </a:xfrm>
        </p:grpSpPr>
        <p:cxnSp>
          <p:nvCxnSpPr>
            <p:cNvPr id="1119" name="Google Shape;1119;p10"/>
            <p:cNvCxnSpPr/>
            <p:nvPr/>
          </p:nvCxnSpPr>
          <p:spPr>
            <a:xfrm>
              <a:off x="10996637" y="3933984"/>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1120" name="Google Shape;1120;p10"/>
            <p:cNvCxnSpPr/>
            <p:nvPr/>
          </p:nvCxnSpPr>
          <p:spPr>
            <a:xfrm>
              <a:off x="10810749" y="3933984"/>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1121" name="Google Shape;1121;p10"/>
            <p:cNvCxnSpPr/>
            <p:nvPr/>
          </p:nvCxnSpPr>
          <p:spPr>
            <a:xfrm>
              <a:off x="10624861" y="3933984"/>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1122" name="Google Shape;1122;p10"/>
            <p:cNvCxnSpPr/>
            <p:nvPr/>
          </p:nvCxnSpPr>
          <p:spPr>
            <a:xfrm>
              <a:off x="11554301" y="3933984"/>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1123" name="Google Shape;1123;p10"/>
            <p:cNvCxnSpPr/>
            <p:nvPr/>
          </p:nvCxnSpPr>
          <p:spPr>
            <a:xfrm>
              <a:off x="11368413" y="3933984"/>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1124" name="Google Shape;1124;p10"/>
            <p:cNvCxnSpPr/>
            <p:nvPr/>
          </p:nvCxnSpPr>
          <p:spPr>
            <a:xfrm>
              <a:off x="11182525" y="3933984"/>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1125" name="Google Shape;1125;p10"/>
            <p:cNvCxnSpPr/>
            <p:nvPr/>
          </p:nvCxnSpPr>
          <p:spPr>
            <a:xfrm>
              <a:off x="11740191" y="3933984"/>
              <a:ext cx="0" cy="748800"/>
            </a:xfrm>
            <a:prstGeom prst="straightConnector1">
              <a:avLst/>
            </a:prstGeom>
            <a:noFill/>
            <a:ln w="9525" cap="flat" cmpd="sng">
              <a:solidFill>
                <a:schemeClr val="dk2"/>
              </a:solidFill>
              <a:prstDash val="solid"/>
              <a:miter lim="800000"/>
              <a:headEnd type="none" w="sm" len="sm"/>
              <a:tailEnd type="none" w="sm" len="sm"/>
            </a:ln>
          </p:spPr>
        </p:cxnSp>
      </p:grpSp>
      <p:sp>
        <p:nvSpPr>
          <p:cNvPr id="1126" name="Google Shape;1126;p10"/>
          <p:cNvSpPr/>
          <p:nvPr/>
        </p:nvSpPr>
        <p:spPr>
          <a:xfrm>
            <a:off x="130073" y="181160"/>
            <a:ext cx="545400" cy="5454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127" name="Google Shape;1127;p10"/>
          <p:cNvSpPr/>
          <p:nvPr/>
        </p:nvSpPr>
        <p:spPr>
          <a:xfrm>
            <a:off x="139084" y="181661"/>
            <a:ext cx="1071900" cy="10719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nvGrpSpPr>
          <p:cNvPr id="1128" name="Google Shape;1128;p10"/>
          <p:cNvGrpSpPr/>
          <p:nvPr/>
        </p:nvGrpSpPr>
        <p:grpSpPr>
          <a:xfrm>
            <a:off x="130170" y="719036"/>
            <a:ext cx="538534" cy="545276"/>
            <a:chOff x="8943245" y="2438859"/>
            <a:chExt cx="739541" cy="748800"/>
          </a:xfrm>
        </p:grpSpPr>
        <p:cxnSp>
          <p:nvCxnSpPr>
            <p:cNvPr id="1129" name="Google Shape;1129;p10"/>
            <p:cNvCxnSpPr/>
            <p:nvPr/>
          </p:nvCxnSpPr>
          <p:spPr>
            <a:xfrm>
              <a:off x="8943245" y="2438859"/>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1130" name="Google Shape;1130;p10"/>
            <p:cNvCxnSpPr/>
            <p:nvPr/>
          </p:nvCxnSpPr>
          <p:spPr>
            <a:xfrm>
              <a:off x="9682787" y="2438859"/>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1131" name="Google Shape;1131;p10"/>
            <p:cNvCxnSpPr/>
            <p:nvPr/>
          </p:nvCxnSpPr>
          <p:spPr>
            <a:xfrm>
              <a:off x="9497903" y="2438859"/>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1132" name="Google Shape;1132;p10"/>
            <p:cNvCxnSpPr/>
            <p:nvPr/>
          </p:nvCxnSpPr>
          <p:spPr>
            <a:xfrm>
              <a:off x="9313017" y="2438859"/>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1133" name="Google Shape;1133;p10"/>
            <p:cNvCxnSpPr/>
            <p:nvPr/>
          </p:nvCxnSpPr>
          <p:spPr>
            <a:xfrm>
              <a:off x="9128131" y="2438859"/>
              <a:ext cx="0" cy="748800"/>
            </a:xfrm>
            <a:prstGeom prst="straightConnector1">
              <a:avLst/>
            </a:prstGeom>
            <a:noFill/>
            <a:ln w="9525" cap="flat" cmpd="sng">
              <a:solidFill>
                <a:schemeClr val="dk2"/>
              </a:solidFill>
              <a:prstDash val="solid"/>
              <a:miter lim="800000"/>
              <a:headEnd type="none" w="sm" len="sm"/>
              <a:tailEnd type="none" w="sm" len="sm"/>
            </a:ln>
          </p:spPr>
        </p:cxnSp>
      </p:grpSp>
      <p:sp>
        <p:nvSpPr>
          <p:cNvPr id="1134" name="Google Shape;1134;p10"/>
          <p:cNvSpPr/>
          <p:nvPr/>
        </p:nvSpPr>
        <p:spPr>
          <a:xfrm>
            <a:off x="241216" y="316836"/>
            <a:ext cx="799200" cy="7992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135" name="Google Shape;1135;p10"/>
          <p:cNvSpPr/>
          <p:nvPr/>
        </p:nvSpPr>
        <p:spPr>
          <a:xfrm>
            <a:off x="384317" y="459938"/>
            <a:ext cx="512700" cy="5127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136" name="Google Shape;1136;p10"/>
          <p:cNvSpPr/>
          <p:nvPr/>
        </p:nvSpPr>
        <p:spPr>
          <a:xfrm>
            <a:off x="514567" y="590189"/>
            <a:ext cx="252300" cy="2523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137" name="Google Shape;1137;p10"/>
          <p:cNvSpPr/>
          <p:nvPr/>
        </p:nvSpPr>
        <p:spPr>
          <a:xfrm>
            <a:off x="1215302" y="181160"/>
            <a:ext cx="545400" cy="5454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138" name="Google Shape;1138;p10"/>
          <p:cNvSpPr/>
          <p:nvPr/>
        </p:nvSpPr>
        <p:spPr>
          <a:xfrm>
            <a:off x="1214134" y="726699"/>
            <a:ext cx="545400" cy="5454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nvGrpSpPr>
          <p:cNvPr id="1139" name="Google Shape;1139;p10"/>
          <p:cNvGrpSpPr/>
          <p:nvPr/>
        </p:nvGrpSpPr>
        <p:grpSpPr>
          <a:xfrm>
            <a:off x="1357059" y="717868"/>
            <a:ext cx="269268" cy="545276"/>
            <a:chOff x="10628069" y="2437255"/>
            <a:chExt cx="369772" cy="748800"/>
          </a:xfrm>
        </p:grpSpPr>
        <p:cxnSp>
          <p:nvCxnSpPr>
            <p:cNvPr id="1140" name="Google Shape;1140;p10"/>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141" name="Google Shape;1141;p10"/>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142" name="Google Shape;1142;p10"/>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1143" name="Google Shape;1143;p10"/>
          <p:cNvSpPr/>
          <p:nvPr/>
        </p:nvSpPr>
        <p:spPr>
          <a:xfrm>
            <a:off x="1347470" y="315666"/>
            <a:ext cx="288900" cy="2889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144" name="Google Shape;1144;p10"/>
          <p:cNvSpPr/>
          <p:nvPr/>
        </p:nvSpPr>
        <p:spPr>
          <a:xfrm>
            <a:off x="1416976" y="385172"/>
            <a:ext cx="149400" cy="149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145" name="Google Shape;1145;p10"/>
          <p:cNvSpPr/>
          <p:nvPr/>
        </p:nvSpPr>
        <p:spPr>
          <a:xfrm rot="5400000">
            <a:off x="1762224" y="728120"/>
            <a:ext cx="545400" cy="5454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150" name="Google Shape;1150;p10"/>
          <p:cNvSpPr/>
          <p:nvPr/>
        </p:nvSpPr>
        <p:spPr>
          <a:xfrm>
            <a:off x="1777943" y="199434"/>
            <a:ext cx="512700" cy="512700"/>
          </a:xfrm>
          <a:prstGeom prst="ellipse">
            <a:avLst/>
          </a:prstGeom>
          <a:noFill/>
          <a:ln w="12700" cap="flat" cmpd="sng">
            <a:solidFill>
              <a:schemeClr val="dk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151" name="Google Shape;1151;p10"/>
          <p:cNvSpPr/>
          <p:nvPr/>
        </p:nvSpPr>
        <p:spPr>
          <a:xfrm>
            <a:off x="1885996" y="307489"/>
            <a:ext cx="288900" cy="2889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152" name="Google Shape;1152;p10"/>
          <p:cNvSpPr/>
          <p:nvPr/>
        </p:nvSpPr>
        <p:spPr>
          <a:xfrm>
            <a:off x="1955502" y="376995"/>
            <a:ext cx="149400" cy="1494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153" name="Google Shape;1153;p10"/>
          <p:cNvSpPr/>
          <p:nvPr/>
        </p:nvSpPr>
        <p:spPr>
          <a:xfrm rot="-5400000">
            <a:off x="137915" y="1266720"/>
            <a:ext cx="1071900" cy="10719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154" name="Google Shape;1154;p10"/>
          <p:cNvSpPr/>
          <p:nvPr/>
        </p:nvSpPr>
        <p:spPr>
          <a:xfrm rot="-5400000">
            <a:off x="269750" y="1398583"/>
            <a:ext cx="808200" cy="808200"/>
          </a:xfrm>
          <a:prstGeom prst="arc">
            <a:avLst>
              <a:gd name="adj1" fmla="val 16200000"/>
              <a:gd name="adj2" fmla="val 5467200"/>
            </a:avLst>
          </a:prstGeom>
          <a:noFill/>
          <a:ln w="9525" cap="flat" cmpd="sng">
            <a:solidFill>
              <a:schemeClr val="dk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155" name="Google Shape;1155;p10"/>
          <p:cNvSpPr/>
          <p:nvPr/>
        </p:nvSpPr>
        <p:spPr>
          <a:xfrm rot="-5400000">
            <a:off x="392993" y="1521941"/>
            <a:ext cx="561600" cy="5616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156" name="Google Shape;1156;p10"/>
          <p:cNvSpPr/>
          <p:nvPr/>
        </p:nvSpPr>
        <p:spPr>
          <a:xfrm rot="-5400000">
            <a:off x="539014" y="1662700"/>
            <a:ext cx="286500" cy="286500"/>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157" name="Google Shape;1157;p10"/>
          <p:cNvSpPr/>
          <p:nvPr/>
        </p:nvSpPr>
        <p:spPr>
          <a:xfrm rot="-5400000" flipH="1">
            <a:off x="136747" y="1258723"/>
            <a:ext cx="1071900" cy="1071900"/>
          </a:xfrm>
          <a:prstGeom prst="arc">
            <a:avLst>
              <a:gd name="adj1" fmla="val 16200000"/>
              <a:gd name="adj2" fmla="val 3799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158" name="Google Shape;1158;p10"/>
          <p:cNvSpPr/>
          <p:nvPr/>
        </p:nvSpPr>
        <p:spPr>
          <a:xfrm rot="5400000">
            <a:off x="142400" y="1258723"/>
            <a:ext cx="1071900" cy="1071900"/>
          </a:xfrm>
          <a:prstGeom prst="arc">
            <a:avLst>
              <a:gd name="adj1" fmla="val 16200000"/>
              <a:gd name="adj2" fmla="val 3799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159" name="Google Shape;1159;p10"/>
          <p:cNvSpPr/>
          <p:nvPr/>
        </p:nvSpPr>
        <p:spPr>
          <a:xfrm rot="-5400000" flipH="1">
            <a:off x="398834" y="1506793"/>
            <a:ext cx="561600" cy="5616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160" name="Google Shape;1160;p10"/>
          <p:cNvSpPr/>
          <p:nvPr/>
        </p:nvSpPr>
        <p:spPr>
          <a:xfrm rot="-5400000" flipH="1">
            <a:off x="537846" y="1640380"/>
            <a:ext cx="286500" cy="286500"/>
          </a:xfrm>
          <a:prstGeom prst="arc">
            <a:avLst>
              <a:gd name="adj1" fmla="val 16200000"/>
              <a:gd name="adj2" fmla="val 54672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nvGrpSpPr>
          <p:cNvPr id="1161" name="Google Shape;1161;p10"/>
          <p:cNvGrpSpPr/>
          <p:nvPr/>
        </p:nvGrpSpPr>
        <p:grpSpPr>
          <a:xfrm>
            <a:off x="1355891" y="1262243"/>
            <a:ext cx="812184" cy="545276"/>
            <a:chOff x="10626465" y="3184818"/>
            <a:chExt cx="1115330" cy="748800"/>
          </a:xfrm>
        </p:grpSpPr>
        <p:cxnSp>
          <p:nvCxnSpPr>
            <p:cNvPr id="1162" name="Google Shape;1162;p10"/>
            <p:cNvCxnSpPr/>
            <p:nvPr/>
          </p:nvCxnSpPr>
          <p:spPr>
            <a:xfrm>
              <a:off x="10998241"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163" name="Google Shape;1163;p10"/>
            <p:cNvCxnSpPr/>
            <p:nvPr/>
          </p:nvCxnSpPr>
          <p:spPr>
            <a:xfrm>
              <a:off x="10812353"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164" name="Google Shape;1164;p10"/>
            <p:cNvCxnSpPr/>
            <p:nvPr/>
          </p:nvCxnSpPr>
          <p:spPr>
            <a:xfrm>
              <a:off x="1062646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165" name="Google Shape;1165;p10"/>
            <p:cNvCxnSpPr/>
            <p:nvPr/>
          </p:nvCxnSpPr>
          <p:spPr>
            <a:xfrm>
              <a:off x="1155590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166" name="Google Shape;1166;p10"/>
            <p:cNvCxnSpPr/>
            <p:nvPr/>
          </p:nvCxnSpPr>
          <p:spPr>
            <a:xfrm>
              <a:off x="11370017"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167" name="Google Shape;1167;p10"/>
            <p:cNvCxnSpPr/>
            <p:nvPr/>
          </p:nvCxnSpPr>
          <p:spPr>
            <a:xfrm>
              <a:off x="11184129"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168" name="Google Shape;1168;p10"/>
            <p:cNvCxnSpPr/>
            <p:nvPr/>
          </p:nvCxnSpPr>
          <p:spPr>
            <a:xfrm>
              <a:off x="11741795" y="3184818"/>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1169" name="Google Shape;1169;p10"/>
          <p:cNvSpPr/>
          <p:nvPr/>
        </p:nvSpPr>
        <p:spPr>
          <a:xfrm>
            <a:off x="1208459" y="1277078"/>
            <a:ext cx="553800" cy="5325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170" name="Google Shape;1170;p10"/>
          <p:cNvSpPr/>
          <p:nvPr/>
        </p:nvSpPr>
        <p:spPr>
          <a:xfrm rot="-5400000">
            <a:off x="1767875" y="1266617"/>
            <a:ext cx="553800" cy="5325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nvGrpSpPr>
          <p:cNvPr id="1171" name="Google Shape;1171;p10"/>
          <p:cNvGrpSpPr/>
          <p:nvPr/>
        </p:nvGrpSpPr>
        <p:grpSpPr>
          <a:xfrm rot="10800000">
            <a:off x="1207247" y="1808578"/>
            <a:ext cx="1102680" cy="553796"/>
            <a:chOff x="10576560" y="3328633"/>
            <a:chExt cx="1514255" cy="760500"/>
          </a:xfrm>
        </p:grpSpPr>
        <p:sp>
          <p:nvSpPr>
            <p:cNvPr id="1172" name="Google Shape;1172;p10"/>
            <p:cNvSpPr/>
            <p:nvPr/>
          </p:nvSpPr>
          <p:spPr>
            <a:xfrm>
              <a:off x="10576560" y="335761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173" name="Google Shape;1173;p10"/>
            <p:cNvSpPr/>
            <p:nvPr/>
          </p:nvSpPr>
          <p:spPr>
            <a:xfrm rot="-5400000">
              <a:off x="11344865" y="334318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sp>
        <p:nvSpPr>
          <p:cNvPr id="1174" name="Google Shape;1174;p10"/>
          <p:cNvSpPr/>
          <p:nvPr/>
        </p:nvSpPr>
        <p:spPr>
          <a:xfrm rot="2700000">
            <a:off x="1569454" y="1615387"/>
            <a:ext cx="394141" cy="39414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175" name="Google Shape;1175;p10"/>
          <p:cNvSpPr/>
          <p:nvPr/>
        </p:nvSpPr>
        <p:spPr>
          <a:xfrm>
            <a:off x="1618485" y="1666079"/>
            <a:ext cx="288900" cy="2889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176" name="Google Shape;1176;p10"/>
          <p:cNvSpPr/>
          <p:nvPr/>
        </p:nvSpPr>
        <p:spPr>
          <a:xfrm>
            <a:off x="1688064" y="1735658"/>
            <a:ext cx="149400" cy="1494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177" name="Google Shape;1177;p10"/>
          <p:cNvSpPr/>
          <p:nvPr/>
        </p:nvSpPr>
        <p:spPr>
          <a:xfrm rot="10800000">
            <a:off x="133041" y="2346270"/>
            <a:ext cx="1071900" cy="1071900"/>
          </a:xfrm>
          <a:prstGeom prst="arc">
            <a:avLst>
              <a:gd name="adj1" fmla="val 16200000"/>
              <a:gd name="adj2" fmla="val 125862"/>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178" name="Google Shape;1178;p10"/>
          <p:cNvSpPr/>
          <p:nvPr/>
        </p:nvSpPr>
        <p:spPr>
          <a:xfrm>
            <a:off x="686107" y="2872793"/>
            <a:ext cx="545400" cy="5454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nvGrpSpPr>
          <p:cNvPr id="1179" name="Google Shape;1179;p10"/>
          <p:cNvGrpSpPr/>
          <p:nvPr/>
        </p:nvGrpSpPr>
        <p:grpSpPr>
          <a:xfrm rot="10800000">
            <a:off x="130181" y="2334410"/>
            <a:ext cx="1102680" cy="553796"/>
            <a:chOff x="10576560" y="3328633"/>
            <a:chExt cx="1514255" cy="760500"/>
          </a:xfrm>
        </p:grpSpPr>
        <p:sp>
          <p:nvSpPr>
            <p:cNvPr id="1180" name="Google Shape;1180;p10"/>
            <p:cNvSpPr/>
            <p:nvPr/>
          </p:nvSpPr>
          <p:spPr>
            <a:xfrm>
              <a:off x="10576560" y="3357613"/>
              <a:ext cx="760500" cy="731400"/>
            </a:xfrm>
            <a:prstGeom prst="rtTriangl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181" name="Google Shape;1181;p10"/>
            <p:cNvSpPr/>
            <p:nvPr/>
          </p:nvSpPr>
          <p:spPr>
            <a:xfrm rot="-5400000">
              <a:off x="11344865" y="3343183"/>
              <a:ext cx="760500" cy="731400"/>
            </a:xfrm>
            <a:prstGeom prst="rtTriangl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sp>
        <p:nvSpPr>
          <p:cNvPr id="1182" name="Google Shape;1182;p10"/>
          <p:cNvSpPr/>
          <p:nvPr/>
        </p:nvSpPr>
        <p:spPr>
          <a:xfrm rot="-5400000" flipH="1">
            <a:off x="408165" y="2579332"/>
            <a:ext cx="561600" cy="561600"/>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183" name="Google Shape;1183;p10"/>
          <p:cNvSpPr/>
          <p:nvPr/>
        </p:nvSpPr>
        <p:spPr>
          <a:xfrm rot="-5400000">
            <a:off x="406997" y="2578125"/>
            <a:ext cx="561600" cy="5616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nvGrpSpPr>
          <p:cNvPr id="1184" name="Google Shape;1184;p10"/>
          <p:cNvGrpSpPr/>
          <p:nvPr/>
        </p:nvGrpSpPr>
        <p:grpSpPr>
          <a:xfrm>
            <a:off x="467929" y="2637014"/>
            <a:ext cx="428619" cy="428619"/>
            <a:chOff x="9392653" y="5061283"/>
            <a:chExt cx="588600" cy="588600"/>
          </a:xfrm>
        </p:grpSpPr>
        <p:sp>
          <p:nvSpPr>
            <p:cNvPr id="1185" name="Google Shape;1185;p10"/>
            <p:cNvSpPr/>
            <p:nvPr/>
          </p:nvSpPr>
          <p:spPr>
            <a:xfrm>
              <a:off x="9392653" y="5061283"/>
              <a:ext cx="588600" cy="588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186" name="Google Shape;1186;p10"/>
            <p:cNvSpPr/>
            <p:nvPr/>
          </p:nvSpPr>
          <p:spPr>
            <a:xfrm>
              <a:off x="9508479" y="5177109"/>
              <a:ext cx="357000" cy="357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187" name="Google Shape;1187;p10"/>
            <p:cNvSpPr/>
            <p:nvPr/>
          </p:nvSpPr>
          <p:spPr>
            <a:xfrm>
              <a:off x="9608742" y="5277372"/>
              <a:ext cx="156600" cy="156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grpSp>
        <p:nvGrpSpPr>
          <p:cNvPr id="1198" name="Google Shape;1198;p10"/>
          <p:cNvGrpSpPr/>
          <p:nvPr/>
        </p:nvGrpSpPr>
        <p:grpSpPr>
          <a:xfrm rot="-59966">
            <a:off x="2318468" y="178074"/>
            <a:ext cx="1116710" cy="1116794"/>
            <a:chOff x="3247624" y="213651"/>
            <a:chExt cx="1533709" cy="1533614"/>
          </a:xfrm>
        </p:grpSpPr>
        <p:sp>
          <p:nvSpPr>
            <p:cNvPr id="1199" name="Google Shape;1199;p10"/>
            <p:cNvSpPr/>
            <p:nvPr/>
          </p:nvSpPr>
          <p:spPr>
            <a:xfrm rot="-2642172" flipH="1">
              <a:off x="3472138" y="438179"/>
              <a:ext cx="1084572" cy="1084572"/>
            </a:xfrm>
            <a:prstGeom prst="arc">
              <a:avLst>
                <a:gd name="adj1" fmla="val 16200000"/>
                <a:gd name="adj2" fmla="val 5467200"/>
              </a:avLst>
            </a:pr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200" name="Google Shape;1200;p10"/>
            <p:cNvSpPr/>
            <p:nvPr/>
          </p:nvSpPr>
          <p:spPr>
            <a:xfrm rot="8157828" flipH="1">
              <a:off x="3472247" y="438165"/>
              <a:ext cx="1084572" cy="1084572"/>
            </a:xfrm>
            <a:prstGeom prst="arc">
              <a:avLst>
                <a:gd name="adj1" fmla="val 16200000"/>
                <a:gd name="adj2" fmla="val 5467200"/>
              </a:avLst>
            </a:prstGeom>
            <a:solidFill>
              <a:schemeClr val="accent3"/>
            </a:solid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sp>
        <p:nvSpPr>
          <p:cNvPr id="1201" name="Google Shape;1201;p10"/>
          <p:cNvSpPr/>
          <p:nvPr/>
        </p:nvSpPr>
        <p:spPr>
          <a:xfrm>
            <a:off x="2620733" y="480006"/>
            <a:ext cx="512700" cy="5127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202" name="Google Shape;1202;p10"/>
          <p:cNvSpPr/>
          <p:nvPr/>
        </p:nvSpPr>
        <p:spPr>
          <a:xfrm>
            <a:off x="2747187" y="606460"/>
            <a:ext cx="260100" cy="260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nvGrpSpPr>
          <p:cNvPr id="1203" name="Google Shape;1203;p10"/>
          <p:cNvGrpSpPr/>
          <p:nvPr/>
        </p:nvGrpSpPr>
        <p:grpSpPr>
          <a:xfrm>
            <a:off x="10783623" y="4167881"/>
            <a:ext cx="1239797" cy="1239797"/>
            <a:chOff x="4761550" y="1708047"/>
            <a:chExt cx="1516200" cy="1516200"/>
          </a:xfrm>
        </p:grpSpPr>
        <p:sp>
          <p:nvSpPr>
            <p:cNvPr id="1204" name="Google Shape;1204;p10"/>
            <p:cNvSpPr/>
            <p:nvPr/>
          </p:nvSpPr>
          <p:spPr>
            <a:xfrm rot="2700000">
              <a:off x="4983592" y="1930089"/>
              <a:ext cx="1072115" cy="1072115"/>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205" name="Google Shape;1205;p10"/>
            <p:cNvSpPr/>
            <p:nvPr/>
          </p:nvSpPr>
          <p:spPr>
            <a:xfrm rot="2700000">
              <a:off x="5109598" y="2055962"/>
              <a:ext cx="820102" cy="820102"/>
            </a:xfrm>
            <a:prstGeom prst="rect">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grpSp>
        <p:nvGrpSpPr>
          <p:cNvPr id="1206" name="Google Shape;1206;p10"/>
          <p:cNvGrpSpPr/>
          <p:nvPr/>
        </p:nvGrpSpPr>
        <p:grpSpPr>
          <a:xfrm>
            <a:off x="10145510" y="3544728"/>
            <a:ext cx="2517712" cy="2517712"/>
            <a:chOff x="6547473" y="2211197"/>
            <a:chExt cx="2916381" cy="2916381"/>
          </a:xfrm>
        </p:grpSpPr>
        <p:grpSp>
          <p:nvGrpSpPr>
            <p:cNvPr id="1207" name="Google Shape;1207;p10"/>
            <p:cNvGrpSpPr/>
            <p:nvPr/>
          </p:nvGrpSpPr>
          <p:grpSpPr>
            <a:xfrm rot="899960">
              <a:off x="7271820" y="2930231"/>
              <a:ext cx="1491855" cy="1453757"/>
              <a:chOff x="6081577" y="2538982"/>
              <a:chExt cx="1491900" cy="1453800"/>
            </a:xfrm>
          </p:grpSpPr>
          <p:cxnSp>
            <p:nvCxnSpPr>
              <p:cNvPr id="1208" name="Google Shape;1208;p10"/>
              <p:cNvCxnSpPr/>
              <p:nvPr/>
            </p:nvCxnSpPr>
            <p:spPr>
              <a:xfrm rot="10800000">
                <a:off x="6081577" y="3265931"/>
                <a:ext cx="1491900" cy="0"/>
              </a:xfrm>
              <a:prstGeom prst="straightConnector1">
                <a:avLst/>
              </a:prstGeom>
              <a:noFill/>
              <a:ln w="9525" cap="flat" cmpd="sng">
                <a:solidFill>
                  <a:schemeClr val="dk2"/>
                </a:solidFill>
                <a:prstDash val="solid"/>
                <a:miter lim="800000"/>
                <a:headEnd type="none" w="sm" len="sm"/>
                <a:tailEnd type="none" w="sm" len="sm"/>
              </a:ln>
            </p:spPr>
          </p:cxnSp>
          <p:cxnSp>
            <p:nvCxnSpPr>
              <p:cNvPr id="1209" name="Google Shape;1209;p10"/>
              <p:cNvCxnSpPr/>
              <p:nvPr/>
            </p:nvCxnSpPr>
            <p:spPr>
              <a:xfrm>
                <a:off x="6827464" y="2538982"/>
                <a:ext cx="0" cy="1453800"/>
              </a:xfrm>
              <a:prstGeom prst="straightConnector1">
                <a:avLst/>
              </a:prstGeom>
              <a:noFill/>
              <a:ln w="9525" cap="flat" cmpd="sng">
                <a:solidFill>
                  <a:schemeClr val="dk2"/>
                </a:solidFill>
                <a:prstDash val="solid"/>
                <a:miter lim="800000"/>
                <a:headEnd type="none" w="sm" len="sm"/>
                <a:tailEnd type="none" w="sm" len="sm"/>
              </a:ln>
            </p:spPr>
          </p:cxnSp>
        </p:grpSp>
        <p:grpSp>
          <p:nvGrpSpPr>
            <p:cNvPr id="1210" name="Google Shape;1210;p10"/>
            <p:cNvGrpSpPr/>
            <p:nvPr/>
          </p:nvGrpSpPr>
          <p:grpSpPr>
            <a:xfrm>
              <a:off x="7271901" y="2930406"/>
              <a:ext cx="1491900" cy="1453800"/>
              <a:chOff x="6081577" y="2538982"/>
              <a:chExt cx="1491900" cy="1453800"/>
            </a:xfrm>
          </p:grpSpPr>
          <p:cxnSp>
            <p:nvCxnSpPr>
              <p:cNvPr id="1211" name="Google Shape;1211;p10"/>
              <p:cNvCxnSpPr/>
              <p:nvPr/>
            </p:nvCxnSpPr>
            <p:spPr>
              <a:xfrm rot="10800000">
                <a:off x="6081577" y="3265931"/>
                <a:ext cx="1491900" cy="0"/>
              </a:xfrm>
              <a:prstGeom prst="straightConnector1">
                <a:avLst/>
              </a:prstGeom>
              <a:noFill/>
              <a:ln w="9525" cap="flat" cmpd="sng">
                <a:solidFill>
                  <a:schemeClr val="dk2"/>
                </a:solidFill>
                <a:prstDash val="solid"/>
                <a:miter lim="800000"/>
                <a:headEnd type="none" w="sm" len="sm"/>
                <a:tailEnd type="none" w="sm" len="sm"/>
              </a:ln>
            </p:spPr>
          </p:cxnSp>
          <p:cxnSp>
            <p:nvCxnSpPr>
              <p:cNvPr id="1212" name="Google Shape;1212;p10"/>
              <p:cNvCxnSpPr/>
              <p:nvPr/>
            </p:nvCxnSpPr>
            <p:spPr>
              <a:xfrm>
                <a:off x="6827464" y="2538982"/>
                <a:ext cx="0" cy="1453800"/>
              </a:xfrm>
              <a:prstGeom prst="straightConnector1">
                <a:avLst/>
              </a:prstGeom>
              <a:noFill/>
              <a:ln w="9525" cap="flat" cmpd="sng">
                <a:solidFill>
                  <a:schemeClr val="dk2"/>
                </a:solidFill>
                <a:prstDash val="solid"/>
                <a:miter lim="800000"/>
                <a:headEnd type="none" w="sm" len="sm"/>
                <a:tailEnd type="none" w="sm" len="sm"/>
              </a:ln>
            </p:spPr>
          </p:cxnSp>
        </p:grpSp>
        <p:grpSp>
          <p:nvGrpSpPr>
            <p:cNvPr id="1213" name="Google Shape;1213;p10"/>
            <p:cNvGrpSpPr/>
            <p:nvPr/>
          </p:nvGrpSpPr>
          <p:grpSpPr>
            <a:xfrm rot="1800044">
              <a:off x="7166144" y="2821397"/>
              <a:ext cx="1648764" cy="1669163"/>
              <a:chOff x="5978957" y="2443756"/>
              <a:chExt cx="1648800" cy="1669200"/>
            </a:xfrm>
          </p:grpSpPr>
          <p:cxnSp>
            <p:nvCxnSpPr>
              <p:cNvPr id="1214" name="Google Shape;1214;p10"/>
              <p:cNvCxnSpPr/>
              <p:nvPr/>
            </p:nvCxnSpPr>
            <p:spPr>
              <a:xfrm rot="8999899">
                <a:off x="6089394" y="2853709"/>
                <a:ext cx="1427927" cy="824442"/>
              </a:xfrm>
              <a:prstGeom prst="straightConnector1">
                <a:avLst/>
              </a:prstGeom>
              <a:noFill/>
              <a:ln w="9525" cap="flat" cmpd="sng">
                <a:solidFill>
                  <a:schemeClr val="dk2"/>
                </a:solidFill>
                <a:prstDash val="solid"/>
                <a:miter lim="800000"/>
                <a:headEnd type="none" w="sm" len="sm"/>
                <a:tailEnd type="none" w="sm" len="sm"/>
              </a:ln>
            </p:spPr>
          </p:cxnSp>
          <p:cxnSp>
            <p:nvCxnSpPr>
              <p:cNvPr id="1215" name="Google Shape;1215;p10"/>
              <p:cNvCxnSpPr/>
              <p:nvPr/>
            </p:nvCxnSpPr>
            <p:spPr>
              <a:xfrm rot="-1800175" flipH="1">
                <a:off x="6410202" y="2555593"/>
                <a:ext cx="834527" cy="1445527"/>
              </a:xfrm>
              <a:prstGeom prst="straightConnector1">
                <a:avLst/>
              </a:prstGeom>
              <a:noFill/>
              <a:ln w="9525" cap="flat" cmpd="sng">
                <a:solidFill>
                  <a:schemeClr val="dk2"/>
                </a:solidFill>
                <a:prstDash val="solid"/>
                <a:miter lim="800000"/>
                <a:headEnd type="none" w="sm" len="sm"/>
                <a:tailEnd type="none" w="sm" len="sm"/>
              </a:ln>
            </p:spPr>
          </p:cxnSp>
        </p:grpSp>
        <p:grpSp>
          <p:nvGrpSpPr>
            <p:cNvPr id="1216" name="Google Shape;1216;p10"/>
            <p:cNvGrpSpPr/>
            <p:nvPr/>
          </p:nvGrpSpPr>
          <p:grpSpPr>
            <a:xfrm rot="2700000">
              <a:off x="6974573" y="2638285"/>
              <a:ext cx="2062180" cy="2062205"/>
              <a:chOff x="5796364" y="2251931"/>
              <a:chExt cx="2062200" cy="2062225"/>
            </a:xfrm>
          </p:grpSpPr>
          <p:cxnSp>
            <p:nvCxnSpPr>
              <p:cNvPr id="1217" name="Google Shape;1217;p10"/>
              <p:cNvCxnSpPr/>
              <p:nvPr/>
            </p:nvCxnSpPr>
            <p:spPr>
              <a:xfrm rot="8100000">
                <a:off x="6103839" y="2548925"/>
                <a:ext cx="1434013" cy="1434013"/>
              </a:xfrm>
              <a:prstGeom prst="straightConnector1">
                <a:avLst/>
              </a:prstGeom>
              <a:noFill/>
              <a:ln w="9525" cap="flat" cmpd="sng">
                <a:solidFill>
                  <a:schemeClr val="dk2"/>
                </a:solidFill>
                <a:prstDash val="solid"/>
                <a:miter lim="800000"/>
                <a:headEnd type="none" w="sm" len="sm"/>
                <a:tailEnd type="none" w="sm" len="sm"/>
              </a:ln>
            </p:spPr>
          </p:cxnSp>
          <p:cxnSp>
            <p:nvCxnSpPr>
              <p:cNvPr id="1218" name="Google Shape;1218;p10"/>
              <p:cNvCxnSpPr/>
              <p:nvPr/>
            </p:nvCxnSpPr>
            <p:spPr>
              <a:xfrm rot="-2700000" flipH="1">
                <a:off x="6098366" y="2553958"/>
                <a:ext cx="1458196" cy="1458196"/>
              </a:xfrm>
              <a:prstGeom prst="straightConnector1">
                <a:avLst/>
              </a:prstGeom>
              <a:noFill/>
              <a:ln w="9525" cap="flat" cmpd="sng">
                <a:solidFill>
                  <a:schemeClr val="dk2"/>
                </a:solidFill>
                <a:prstDash val="solid"/>
                <a:miter lim="800000"/>
                <a:headEnd type="none" w="sm" len="sm"/>
                <a:tailEnd type="none" w="sm" len="sm"/>
              </a:ln>
            </p:spPr>
          </p:cxnSp>
        </p:grpSp>
        <p:grpSp>
          <p:nvGrpSpPr>
            <p:cNvPr id="1219" name="Google Shape;1219;p10"/>
            <p:cNvGrpSpPr/>
            <p:nvPr/>
          </p:nvGrpSpPr>
          <p:grpSpPr>
            <a:xfrm rot="3599956">
              <a:off x="7187348" y="2846628"/>
              <a:ext cx="1681463" cy="1619064"/>
              <a:chOff x="5990934" y="2447030"/>
              <a:chExt cx="1681500" cy="1619100"/>
            </a:xfrm>
          </p:grpSpPr>
          <p:cxnSp>
            <p:nvCxnSpPr>
              <p:cNvPr id="1220" name="Google Shape;1220;p10"/>
              <p:cNvCxnSpPr/>
              <p:nvPr/>
            </p:nvCxnSpPr>
            <p:spPr>
              <a:xfrm rot="7199757">
                <a:off x="6411332" y="2537791"/>
                <a:ext cx="840703" cy="1456281"/>
              </a:xfrm>
              <a:prstGeom prst="straightConnector1">
                <a:avLst/>
              </a:prstGeom>
              <a:noFill/>
              <a:ln w="9525" cap="flat" cmpd="sng">
                <a:solidFill>
                  <a:schemeClr val="dk2"/>
                </a:solidFill>
                <a:prstDash val="solid"/>
                <a:miter lim="800000"/>
                <a:headEnd type="none" w="sm" len="sm"/>
                <a:tailEnd type="none" w="sm" len="sm"/>
              </a:ln>
            </p:spPr>
          </p:cxnSp>
          <p:cxnSp>
            <p:nvCxnSpPr>
              <p:cNvPr id="1221" name="Google Shape;1221;p10"/>
              <p:cNvCxnSpPr/>
              <p:nvPr/>
            </p:nvCxnSpPr>
            <p:spPr>
              <a:xfrm rot="-3600073" flipH="1">
                <a:off x="6126340" y="2851820"/>
                <a:ext cx="1402251" cy="809520"/>
              </a:xfrm>
              <a:prstGeom prst="straightConnector1">
                <a:avLst/>
              </a:prstGeom>
              <a:noFill/>
              <a:ln w="9525" cap="flat" cmpd="sng">
                <a:solidFill>
                  <a:schemeClr val="dk2"/>
                </a:solidFill>
                <a:prstDash val="solid"/>
                <a:miter lim="800000"/>
                <a:headEnd type="none" w="sm" len="sm"/>
                <a:tailEnd type="none" w="sm" len="sm"/>
              </a:ln>
            </p:spPr>
          </p:cxnSp>
        </p:grpSp>
        <p:grpSp>
          <p:nvGrpSpPr>
            <p:cNvPr id="1222" name="Google Shape;1222;p10"/>
            <p:cNvGrpSpPr/>
            <p:nvPr/>
          </p:nvGrpSpPr>
          <p:grpSpPr>
            <a:xfrm rot="4500040">
              <a:off x="7271878" y="2930287"/>
              <a:ext cx="1491855" cy="1453757"/>
              <a:chOff x="6081577" y="2538982"/>
              <a:chExt cx="1491900" cy="1453800"/>
            </a:xfrm>
          </p:grpSpPr>
          <p:cxnSp>
            <p:nvCxnSpPr>
              <p:cNvPr id="1223" name="Google Shape;1223;p10"/>
              <p:cNvCxnSpPr/>
              <p:nvPr/>
            </p:nvCxnSpPr>
            <p:spPr>
              <a:xfrm rot="10800000">
                <a:off x="6081577" y="3265931"/>
                <a:ext cx="1491900" cy="0"/>
              </a:xfrm>
              <a:prstGeom prst="straightConnector1">
                <a:avLst/>
              </a:prstGeom>
              <a:noFill/>
              <a:ln w="9525" cap="flat" cmpd="sng">
                <a:solidFill>
                  <a:schemeClr val="dk2"/>
                </a:solidFill>
                <a:prstDash val="solid"/>
                <a:miter lim="800000"/>
                <a:headEnd type="none" w="sm" len="sm"/>
                <a:tailEnd type="none" w="sm" len="sm"/>
              </a:ln>
            </p:spPr>
          </p:cxnSp>
          <p:cxnSp>
            <p:nvCxnSpPr>
              <p:cNvPr id="1224" name="Google Shape;1224;p10"/>
              <p:cNvCxnSpPr/>
              <p:nvPr/>
            </p:nvCxnSpPr>
            <p:spPr>
              <a:xfrm>
                <a:off x="6827464" y="2538982"/>
                <a:ext cx="0" cy="1453800"/>
              </a:xfrm>
              <a:prstGeom prst="straightConnector1">
                <a:avLst/>
              </a:prstGeom>
              <a:noFill/>
              <a:ln w="9525" cap="flat" cmpd="sng">
                <a:solidFill>
                  <a:schemeClr val="dk2"/>
                </a:solidFill>
                <a:prstDash val="solid"/>
                <a:miter lim="800000"/>
                <a:headEnd type="none" w="sm" len="sm"/>
                <a:tailEnd type="none" w="sm" len="sm"/>
              </a:ln>
            </p:spPr>
          </p:cxnSp>
        </p:grpSp>
      </p:grpSp>
      <p:sp>
        <p:nvSpPr>
          <p:cNvPr id="1225" name="Google Shape;1225;p10"/>
          <p:cNvSpPr/>
          <p:nvPr/>
        </p:nvSpPr>
        <p:spPr>
          <a:xfrm rot="5400000">
            <a:off x="10892389" y="5572891"/>
            <a:ext cx="969900" cy="9699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226" name="Google Shape;1226;p10"/>
          <p:cNvSpPr/>
          <p:nvPr/>
        </p:nvSpPr>
        <p:spPr>
          <a:xfrm rot="5400000">
            <a:off x="11054172" y="5734509"/>
            <a:ext cx="646500" cy="6465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227" name="Google Shape;1227;p10"/>
          <p:cNvSpPr/>
          <p:nvPr/>
        </p:nvSpPr>
        <p:spPr>
          <a:xfrm rot="5400000" flipH="1">
            <a:off x="10892389" y="5574084"/>
            <a:ext cx="969900" cy="9699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228" name="Google Shape;1228;p10"/>
          <p:cNvSpPr/>
          <p:nvPr/>
        </p:nvSpPr>
        <p:spPr>
          <a:xfrm>
            <a:off x="9437457" y="6081607"/>
            <a:ext cx="1292700" cy="615000"/>
          </a:xfrm>
          <a:prstGeom prst="triangle">
            <a:avLst>
              <a:gd name="adj" fmla="val 500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229" name="Google Shape;1229;p10"/>
          <p:cNvSpPr/>
          <p:nvPr/>
        </p:nvSpPr>
        <p:spPr>
          <a:xfrm rot="-5400000" flipH="1">
            <a:off x="9440858" y="5405732"/>
            <a:ext cx="1292700" cy="12927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230" name="Google Shape;1230;p10"/>
          <p:cNvSpPr/>
          <p:nvPr/>
        </p:nvSpPr>
        <p:spPr>
          <a:xfrm rot="-5400000" flipH="1">
            <a:off x="9764093" y="5728968"/>
            <a:ext cx="646500" cy="6465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231" name="Google Shape;1231;p10"/>
          <p:cNvSpPr/>
          <p:nvPr/>
        </p:nvSpPr>
        <p:spPr>
          <a:xfrm rot="-5400000" flipH="1">
            <a:off x="9925710" y="5890586"/>
            <a:ext cx="323100" cy="3231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232" name="Google Shape;1232;p10"/>
          <p:cNvSpPr/>
          <p:nvPr/>
        </p:nvSpPr>
        <p:spPr>
          <a:xfrm rot="-5400000" flipH="1">
            <a:off x="9602476" y="5567350"/>
            <a:ext cx="969900" cy="9699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233" name="Google Shape;1233;p10"/>
          <p:cNvSpPr/>
          <p:nvPr/>
        </p:nvSpPr>
        <p:spPr>
          <a:xfrm>
            <a:off x="9575955" y="4324057"/>
            <a:ext cx="46800" cy="46800"/>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234" name="Google Shape;1234;p10"/>
          <p:cNvSpPr/>
          <p:nvPr/>
        </p:nvSpPr>
        <p:spPr>
          <a:xfrm>
            <a:off x="9743077" y="4324057"/>
            <a:ext cx="46800" cy="46800"/>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235" name="Google Shape;1235;p10"/>
          <p:cNvSpPr/>
          <p:nvPr/>
        </p:nvSpPr>
        <p:spPr>
          <a:xfrm>
            <a:off x="9910198" y="4324057"/>
            <a:ext cx="46800" cy="46800"/>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236" name="Google Shape;1236;p10"/>
          <p:cNvSpPr/>
          <p:nvPr/>
        </p:nvSpPr>
        <p:spPr>
          <a:xfrm>
            <a:off x="9575955" y="4456324"/>
            <a:ext cx="46800" cy="468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237" name="Google Shape;1237;p10"/>
          <p:cNvSpPr/>
          <p:nvPr/>
        </p:nvSpPr>
        <p:spPr>
          <a:xfrm>
            <a:off x="9743077" y="4456324"/>
            <a:ext cx="46800" cy="468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238" name="Google Shape;1238;p10"/>
          <p:cNvSpPr/>
          <p:nvPr/>
        </p:nvSpPr>
        <p:spPr>
          <a:xfrm>
            <a:off x="9910198" y="4456324"/>
            <a:ext cx="46800" cy="468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239" name="Google Shape;1239;p10"/>
          <p:cNvSpPr/>
          <p:nvPr/>
        </p:nvSpPr>
        <p:spPr>
          <a:xfrm>
            <a:off x="9575955" y="4588590"/>
            <a:ext cx="46800" cy="46800"/>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240" name="Google Shape;1240;p10"/>
          <p:cNvSpPr/>
          <p:nvPr/>
        </p:nvSpPr>
        <p:spPr>
          <a:xfrm>
            <a:off x="9743077" y="4588590"/>
            <a:ext cx="46800" cy="46800"/>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241" name="Google Shape;1241;p10"/>
          <p:cNvSpPr/>
          <p:nvPr/>
        </p:nvSpPr>
        <p:spPr>
          <a:xfrm>
            <a:off x="9910198" y="4588590"/>
            <a:ext cx="46800" cy="46800"/>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242" name="Google Shape;1242;p10"/>
          <p:cNvSpPr/>
          <p:nvPr/>
        </p:nvSpPr>
        <p:spPr>
          <a:xfrm>
            <a:off x="10244440" y="4324057"/>
            <a:ext cx="46800" cy="468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243" name="Google Shape;1243;p10"/>
          <p:cNvSpPr/>
          <p:nvPr/>
        </p:nvSpPr>
        <p:spPr>
          <a:xfrm>
            <a:off x="10411561" y="4324057"/>
            <a:ext cx="46800" cy="468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244" name="Google Shape;1244;p10"/>
          <p:cNvSpPr/>
          <p:nvPr/>
        </p:nvSpPr>
        <p:spPr>
          <a:xfrm>
            <a:off x="10578681" y="4324057"/>
            <a:ext cx="46800" cy="468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245" name="Google Shape;1245;p10"/>
          <p:cNvSpPr/>
          <p:nvPr/>
        </p:nvSpPr>
        <p:spPr>
          <a:xfrm>
            <a:off x="10244440" y="4456324"/>
            <a:ext cx="46800" cy="46800"/>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246" name="Google Shape;1246;p10"/>
          <p:cNvSpPr/>
          <p:nvPr/>
        </p:nvSpPr>
        <p:spPr>
          <a:xfrm>
            <a:off x="10411561" y="4456324"/>
            <a:ext cx="46800" cy="46800"/>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247" name="Google Shape;1247;p10"/>
          <p:cNvSpPr/>
          <p:nvPr/>
        </p:nvSpPr>
        <p:spPr>
          <a:xfrm>
            <a:off x="10578681" y="4456324"/>
            <a:ext cx="46800" cy="46800"/>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248" name="Google Shape;1248;p10"/>
          <p:cNvSpPr/>
          <p:nvPr/>
        </p:nvSpPr>
        <p:spPr>
          <a:xfrm>
            <a:off x="10244440" y="4588590"/>
            <a:ext cx="46800" cy="468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249" name="Google Shape;1249;p10"/>
          <p:cNvSpPr/>
          <p:nvPr/>
        </p:nvSpPr>
        <p:spPr>
          <a:xfrm>
            <a:off x="10411561" y="4588590"/>
            <a:ext cx="46800" cy="468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250" name="Google Shape;1250;p10"/>
          <p:cNvSpPr/>
          <p:nvPr/>
        </p:nvSpPr>
        <p:spPr>
          <a:xfrm>
            <a:off x="10578681" y="4588590"/>
            <a:ext cx="46800" cy="468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251" name="Google Shape;1251;p10"/>
          <p:cNvSpPr/>
          <p:nvPr/>
        </p:nvSpPr>
        <p:spPr>
          <a:xfrm>
            <a:off x="10077319" y="4312977"/>
            <a:ext cx="46800" cy="46800"/>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252" name="Google Shape;1252;p10"/>
          <p:cNvSpPr/>
          <p:nvPr/>
        </p:nvSpPr>
        <p:spPr>
          <a:xfrm>
            <a:off x="10077319" y="4469480"/>
            <a:ext cx="46800" cy="46800"/>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253" name="Google Shape;1253;p10"/>
          <p:cNvSpPr/>
          <p:nvPr/>
        </p:nvSpPr>
        <p:spPr>
          <a:xfrm>
            <a:off x="10077319" y="4609363"/>
            <a:ext cx="46800" cy="46800"/>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nvGrpSpPr>
          <p:cNvPr id="1254" name="Google Shape;1254;p10"/>
          <p:cNvGrpSpPr/>
          <p:nvPr/>
        </p:nvGrpSpPr>
        <p:grpSpPr>
          <a:xfrm rot="5400000">
            <a:off x="9482341" y="4747450"/>
            <a:ext cx="635083" cy="738092"/>
            <a:chOff x="10628069" y="2437255"/>
            <a:chExt cx="369772" cy="748800"/>
          </a:xfrm>
        </p:grpSpPr>
        <p:cxnSp>
          <p:nvCxnSpPr>
            <p:cNvPr id="1255" name="Google Shape;1255;p10"/>
            <p:cNvCxnSpPr/>
            <p:nvPr/>
          </p:nvCxnSpPr>
          <p:spPr>
            <a:xfrm>
              <a:off x="10997841"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256" name="Google Shape;1256;p10"/>
            <p:cNvCxnSpPr/>
            <p:nvPr/>
          </p:nvCxnSpPr>
          <p:spPr>
            <a:xfrm>
              <a:off x="10812955" y="2437255"/>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1257" name="Google Shape;1257;p10"/>
            <p:cNvCxnSpPr/>
            <p:nvPr/>
          </p:nvCxnSpPr>
          <p:spPr>
            <a:xfrm>
              <a:off x="10628069" y="2437255"/>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1258" name="Google Shape;1258;p10"/>
          <p:cNvSpPr/>
          <p:nvPr/>
        </p:nvSpPr>
        <p:spPr>
          <a:xfrm rot="5400000">
            <a:off x="10095364" y="4796441"/>
            <a:ext cx="646500" cy="6465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259" name="Google Shape;1259;p10"/>
          <p:cNvSpPr/>
          <p:nvPr/>
        </p:nvSpPr>
        <p:spPr>
          <a:xfrm>
            <a:off x="10268991" y="4970157"/>
            <a:ext cx="299100" cy="299100"/>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260" name="Google Shape;1260;p10"/>
          <p:cNvSpPr/>
          <p:nvPr/>
        </p:nvSpPr>
        <p:spPr>
          <a:xfrm>
            <a:off x="9436073" y="5440358"/>
            <a:ext cx="646500" cy="6465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261" name="Google Shape;1261;p10"/>
          <p:cNvSpPr/>
          <p:nvPr/>
        </p:nvSpPr>
        <p:spPr>
          <a:xfrm rot="-5400000">
            <a:off x="10095324" y="5425412"/>
            <a:ext cx="646500" cy="6465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nvGrpSpPr>
          <p:cNvPr id="1262" name="Google Shape;1262;p10"/>
          <p:cNvGrpSpPr/>
          <p:nvPr/>
        </p:nvGrpSpPr>
        <p:grpSpPr>
          <a:xfrm>
            <a:off x="9600305" y="5429501"/>
            <a:ext cx="974798" cy="646439"/>
            <a:chOff x="10624861" y="3933984"/>
            <a:chExt cx="1115330" cy="748800"/>
          </a:xfrm>
        </p:grpSpPr>
        <p:cxnSp>
          <p:nvCxnSpPr>
            <p:cNvPr id="1263" name="Google Shape;1263;p10"/>
            <p:cNvCxnSpPr/>
            <p:nvPr/>
          </p:nvCxnSpPr>
          <p:spPr>
            <a:xfrm>
              <a:off x="10996637" y="3933984"/>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1264" name="Google Shape;1264;p10"/>
            <p:cNvCxnSpPr/>
            <p:nvPr/>
          </p:nvCxnSpPr>
          <p:spPr>
            <a:xfrm>
              <a:off x="10810749" y="3933984"/>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1265" name="Google Shape;1265;p10"/>
            <p:cNvCxnSpPr/>
            <p:nvPr/>
          </p:nvCxnSpPr>
          <p:spPr>
            <a:xfrm>
              <a:off x="10624861" y="3933984"/>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1266" name="Google Shape;1266;p10"/>
            <p:cNvCxnSpPr/>
            <p:nvPr/>
          </p:nvCxnSpPr>
          <p:spPr>
            <a:xfrm>
              <a:off x="11554301" y="3933984"/>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1267" name="Google Shape;1267;p10"/>
            <p:cNvCxnSpPr/>
            <p:nvPr/>
          </p:nvCxnSpPr>
          <p:spPr>
            <a:xfrm>
              <a:off x="11368413" y="3933984"/>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1268" name="Google Shape;1268;p10"/>
            <p:cNvCxnSpPr/>
            <p:nvPr/>
          </p:nvCxnSpPr>
          <p:spPr>
            <a:xfrm>
              <a:off x="11182525" y="3933984"/>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1269" name="Google Shape;1269;p10"/>
            <p:cNvCxnSpPr/>
            <p:nvPr/>
          </p:nvCxnSpPr>
          <p:spPr>
            <a:xfrm>
              <a:off x="11740191" y="3933984"/>
              <a:ext cx="0" cy="748800"/>
            </a:xfrm>
            <a:prstGeom prst="straightConnector1">
              <a:avLst/>
            </a:prstGeom>
            <a:noFill/>
            <a:ln w="9525" cap="flat" cmpd="sng">
              <a:solidFill>
                <a:schemeClr val="dk2"/>
              </a:solidFill>
              <a:prstDash val="solid"/>
              <a:miter lim="800000"/>
              <a:headEnd type="none" w="sm" len="sm"/>
              <a:tailEnd type="none" w="sm" len="sm"/>
            </a:ln>
          </p:spPr>
        </p:cxnSp>
      </p:grpSp>
      <p:sp>
        <p:nvSpPr>
          <p:cNvPr id="1270" name="Google Shape;1270;p10"/>
          <p:cNvSpPr/>
          <p:nvPr/>
        </p:nvSpPr>
        <p:spPr>
          <a:xfrm rot="5400000">
            <a:off x="10757957" y="5418599"/>
            <a:ext cx="1270800" cy="1270800"/>
          </a:xfrm>
          <a:prstGeom prst="arc">
            <a:avLst>
              <a:gd name="adj1" fmla="val 16200000"/>
              <a:gd name="adj2" fmla="val 125862"/>
            </a:avLst>
          </a:prstGeom>
          <a:noFill/>
          <a:ln w="9525" cap="flat" cmpd="sng">
            <a:solidFill>
              <a:schemeClr val="dk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271" name="Google Shape;1271;p10"/>
          <p:cNvSpPr/>
          <p:nvPr/>
        </p:nvSpPr>
        <p:spPr>
          <a:xfrm rot="5400000" flipH="1">
            <a:off x="10736055" y="5412902"/>
            <a:ext cx="1292700" cy="12927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272" name="Google Shape;1272;p10"/>
          <p:cNvSpPr/>
          <p:nvPr/>
        </p:nvSpPr>
        <p:spPr>
          <a:xfrm rot="5400000" flipH="1">
            <a:off x="11054172" y="5735866"/>
            <a:ext cx="646500" cy="6465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273" name="Google Shape;1273;p10"/>
          <p:cNvSpPr/>
          <p:nvPr/>
        </p:nvSpPr>
        <p:spPr>
          <a:xfrm rot="5400000" flipH="1">
            <a:off x="11215955" y="5897648"/>
            <a:ext cx="323100" cy="323100"/>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274" name="Google Shape;1274;p10"/>
          <p:cNvSpPr/>
          <p:nvPr/>
        </p:nvSpPr>
        <p:spPr>
          <a:xfrm>
            <a:off x="11253178" y="4637855"/>
            <a:ext cx="299100" cy="2991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nvGrpSpPr>
          <p:cNvPr id="169" name="Group 168"/>
          <p:cNvGrpSpPr/>
          <p:nvPr userDrawn="1"/>
        </p:nvGrpSpPr>
        <p:grpSpPr>
          <a:xfrm>
            <a:off x="1777042" y="856071"/>
            <a:ext cx="517665" cy="273990"/>
            <a:chOff x="11184673" y="2647468"/>
            <a:chExt cx="748937" cy="369772"/>
          </a:xfrm>
        </p:grpSpPr>
        <p:cxnSp>
          <p:nvCxnSpPr>
            <p:cNvPr id="170" name="Straight Connector 169"/>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700" cy="763500"/>
          </a:xfrm>
          <a:prstGeom prst="rect">
            <a:avLst/>
          </a:prstGeom>
          <a:noFill/>
          <a:ln>
            <a:noFill/>
          </a:ln>
        </p:spPr>
        <p:txBody>
          <a:bodyPr spcFirstLastPara="1" wrap="square" lIns="121900" tIns="121900" rIns="121900" bIns="121900" anchor="t" anchorCtr="0">
            <a:noAutofit/>
          </a:bodyPr>
          <a:lstStyle>
            <a:lvl1pPr lvl="0">
              <a:lnSpc>
                <a:spcPct val="80000"/>
              </a:lnSpc>
              <a:spcBef>
                <a:spcPts val="0"/>
              </a:spcBef>
              <a:spcAft>
                <a:spcPts val="0"/>
              </a:spcAft>
              <a:buClr>
                <a:schemeClr val="dk1"/>
              </a:buClr>
              <a:buSzPts val="4000"/>
              <a:buFont typeface="Ubuntu Condensed" panose="020B0506030602030204"/>
              <a:buNone/>
              <a:defRPr sz="4000" b="1">
                <a:solidFill>
                  <a:schemeClr val="dk1"/>
                </a:solidFill>
                <a:latin typeface="Ubuntu Condensed" panose="020B0506030602030204"/>
                <a:ea typeface="Ubuntu Condensed" panose="020B0506030602030204"/>
                <a:cs typeface="Ubuntu Condensed" panose="020B0506030602030204"/>
                <a:sym typeface="Ubuntu Condensed" panose="020B0506030602030204"/>
              </a:defRPr>
            </a:lvl1pPr>
            <a:lvl2pPr lvl="1">
              <a:lnSpc>
                <a:spcPct val="70000"/>
              </a:lnSpc>
              <a:spcBef>
                <a:spcPts val="0"/>
              </a:spcBef>
              <a:spcAft>
                <a:spcPts val="0"/>
              </a:spcAft>
              <a:buClr>
                <a:schemeClr val="dk1"/>
              </a:buClr>
              <a:buSzPts val="4000"/>
              <a:buFont typeface="Ubuntu Condensed" panose="020B0506030602030204"/>
              <a:buNone/>
              <a:defRPr sz="4000" b="1">
                <a:solidFill>
                  <a:schemeClr val="dk1"/>
                </a:solidFill>
                <a:latin typeface="Ubuntu Condensed" panose="020B0506030602030204"/>
                <a:ea typeface="Ubuntu Condensed" panose="020B0506030602030204"/>
                <a:cs typeface="Ubuntu Condensed" panose="020B0506030602030204"/>
                <a:sym typeface="Ubuntu Condensed" panose="020B0506030602030204"/>
              </a:defRPr>
            </a:lvl2pPr>
            <a:lvl3pPr lvl="2">
              <a:lnSpc>
                <a:spcPct val="70000"/>
              </a:lnSpc>
              <a:spcBef>
                <a:spcPts val="0"/>
              </a:spcBef>
              <a:spcAft>
                <a:spcPts val="0"/>
              </a:spcAft>
              <a:buClr>
                <a:schemeClr val="dk1"/>
              </a:buClr>
              <a:buSzPts val="4000"/>
              <a:buFont typeface="Ubuntu Condensed" panose="020B0506030602030204"/>
              <a:buNone/>
              <a:defRPr sz="4000" b="1">
                <a:solidFill>
                  <a:schemeClr val="dk1"/>
                </a:solidFill>
                <a:latin typeface="Ubuntu Condensed" panose="020B0506030602030204"/>
                <a:ea typeface="Ubuntu Condensed" panose="020B0506030602030204"/>
                <a:cs typeface="Ubuntu Condensed" panose="020B0506030602030204"/>
                <a:sym typeface="Ubuntu Condensed" panose="020B0506030602030204"/>
              </a:defRPr>
            </a:lvl3pPr>
            <a:lvl4pPr lvl="3">
              <a:lnSpc>
                <a:spcPct val="70000"/>
              </a:lnSpc>
              <a:spcBef>
                <a:spcPts val="0"/>
              </a:spcBef>
              <a:spcAft>
                <a:spcPts val="0"/>
              </a:spcAft>
              <a:buClr>
                <a:schemeClr val="dk1"/>
              </a:buClr>
              <a:buSzPts val="4000"/>
              <a:buFont typeface="Ubuntu Condensed" panose="020B0506030602030204"/>
              <a:buNone/>
              <a:defRPr sz="4000" b="1">
                <a:solidFill>
                  <a:schemeClr val="dk1"/>
                </a:solidFill>
                <a:latin typeface="Ubuntu Condensed" panose="020B0506030602030204"/>
                <a:ea typeface="Ubuntu Condensed" panose="020B0506030602030204"/>
                <a:cs typeface="Ubuntu Condensed" panose="020B0506030602030204"/>
                <a:sym typeface="Ubuntu Condensed" panose="020B0506030602030204"/>
              </a:defRPr>
            </a:lvl4pPr>
            <a:lvl5pPr lvl="4">
              <a:lnSpc>
                <a:spcPct val="70000"/>
              </a:lnSpc>
              <a:spcBef>
                <a:spcPts val="0"/>
              </a:spcBef>
              <a:spcAft>
                <a:spcPts val="0"/>
              </a:spcAft>
              <a:buClr>
                <a:schemeClr val="dk1"/>
              </a:buClr>
              <a:buSzPts val="4000"/>
              <a:buFont typeface="Ubuntu Condensed" panose="020B0506030602030204"/>
              <a:buNone/>
              <a:defRPr sz="4000" b="1">
                <a:solidFill>
                  <a:schemeClr val="dk1"/>
                </a:solidFill>
                <a:latin typeface="Ubuntu Condensed" panose="020B0506030602030204"/>
                <a:ea typeface="Ubuntu Condensed" panose="020B0506030602030204"/>
                <a:cs typeface="Ubuntu Condensed" panose="020B0506030602030204"/>
                <a:sym typeface="Ubuntu Condensed" panose="020B0506030602030204"/>
              </a:defRPr>
            </a:lvl5pPr>
            <a:lvl6pPr lvl="5">
              <a:lnSpc>
                <a:spcPct val="70000"/>
              </a:lnSpc>
              <a:spcBef>
                <a:spcPts val="0"/>
              </a:spcBef>
              <a:spcAft>
                <a:spcPts val="0"/>
              </a:spcAft>
              <a:buClr>
                <a:schemeClr val="dk1"/>
              </a:buClr>
              <a:buSzPts val="4000"/>
              <a:buFont typeface="Ubuntu Condensed" panose="020B0506030602030204"/>
              <a:buNone/>
              <a:defRPr sz="4000" b="1">
                <a:solidFill>
                  <a:schemeClr val="dk1"/>
                </a:solidFill>
                <a:latin typeface="Ubuntu Condensed" panose="020B0506030602030204"/>
                <a:ea typeface="Ubuntu Condensed" panose="020B0506030602030204"/>
                <a:cs typeface="Ubuntu Condensed" panose="020B0506030602030204"/>
                <a:sym typeface="Ubuntu Condensed" panose="020B0506030602030204"/>
              </a:defRPr>
            </a:lvl6pPr>
            <a:lvl7pPr lvl="6">
              <a:lnSpc>
                <a:spcPct val="70000"/>
              </a:lnSpc>
              <a:spcBef>
                <a:spcPts val="0"/>
              </a:spcBef>
              <a:spcAft>
                <a:spcPts val="0"/>
              </a:spcAft>
              <a:buClr>
                <a:schemeClr val="dk1"/>
              </a:buClr>
              <a:buSzPts val="4000"/>
              <a:buFont typeface="Ubuntu Condensed" panose="020B0506030602030204"/>
              <a:buNone/>
              <a:defRPr sz="4000" b="1">
                <a:solidFill>
                  <a:schemeClr val="dk1"/>
                </a:solidFill>
                <a:latin typeface="Ubuntu Condensed" panose="020B0506030602030204"/>
                <a:ea typeface="Ubuntu Condensed" panose="020B0506030602030204"/>
                <a:cs typeface="Ubuntu Condensed" panose="020B0506030602030204"/>
                <a:sym typeface="Ubuntu Condensed" panose="020B0506030602030204"/>
              </a:defRPr>
            </a:lvl7pPr>
            <a:lvl8pPr lvl="7">
              <a:lnSpc>
                <a:spcPct val="70000"/>
              </a:lnSpc>
              <a:spcBef>
                <a:spcPts val="0"/>
              </a:spcBef>
              <a:spcAft>
                <a:spcPts val="0"/>
              </a:spcAft>
              <a:buClr>
                <a:schemeClr val="dk1"/>
              </a:buClr>
              <a:buSzPts val="4000"/>
              <a:buFont typeface="Ubuntu Condensed" panose="020B0506030602030204"/>
              <a:buNone/>
              <a:defRPr sz="4000" b="1">
                <a:solidFill>
                  <a:schemeClr val="dk1"/>
                </a:solidFill>
                <a:latin typeface="Ubuntu Condensed" panose="020B0506030602030204"/>
                <a:ea typeface="Ubuntu Condensed" panose="020B0506030602030204"/>
                <a:cs typeface="Ubuntu Condensed" panose="020B0506030602030204"/>
                <a:sym typeface="Ubuntu Condensed" panose="020B0506030602030204"/>
              </a:defRPr>
            </a:lvl8pPr>
            <a:lvl9pPr lvl="8">
              <a:lnSpc>
                <a:spcPct val="70000"/>
              </a:lnSpc>
              <a:spcBef>
                <a:spcPts val="0"/>
              </a:spcBef>
              <a:spcAft>
                <a:spcPts val="0"/>
              </a:spcAft>
              <a:buClr>
                <a:schemeClr val="dk1"/>
              </a:buClr>
              <a:buSzPts val="4000"/>
              <a:buFont typeface="Ubuntu Condensed" panose="020B0506030602030204"/>
              <a:buNone/>
              <a:defRPr sz="4000" b="1">
                <a:solidFill>
                  <a:schemeClr val="dk1"/>
                </a:solidFill>
                <a:latin typeface="Ubuntu Condensed" panose="020B0506030602030204"/>
                <a:ea typeface="Ubuntu Condensed" panose="020B0506030602030204"/>
                <a:cs typeface="Ubuntu Condensed" panose="020B0506030602030204"/>
                <a:sym typeface="Ubuntu Condensed" panose="020B0506030602030204"/>
              </a:defRPr>
            </a:lvl9pPr>
          </a:lstStyle>
          <a:p>
            <a:endParaRPr/>
          </a:p>
        </p:txBody>
      </p:sp>
      <p:sp>
        <p:nvSpPr>
          <p:cNvPr id="7" name="Google Shape;7;p1"/>
          <p:cNvSpPr txBox="1">
            <a:spLocks noGrp="1"/>
          </p:cNvSpPr>
          <p:nvPr>
            <p:ph type="body" idx="1"/>
          </p:nvPr>
        </p:nvSpPr>
        <p:spPr>
          <a:xfrm>
            <a:off x="415600" y="1536633"/>
            <a:ext cx="11360700" cy="4555200"/>
          </a:xfrm>
          <a:prstGeom prst="rect">
            <a:avLst/>
          </a:prstGeom>
          <a:noFill/>
          <a:ln>
            <a:noFill/>
          </a:ln>
        </p:spPr>
        <p:txBody>
          <a:bodyPr spcFirstLastPara="1" wrap="square" lIns="121900" tIns="121900" rIns="121900" bIns="121900" anchor="t" anchorCtr="0">
            <a:noAutofit/>
          </a:bodyPr>
          <a:lstStyle>
            <a:lvl1pPr marL="457200" lvl="0" indent="-349250">
              <a:lnSpc>
                <a:spcPct val="115000"/>
              </a:lnSpc>
              <a:spcBef>
                <a:spcPts val="0"/>
              </a:spcBef>
              <a:spcAft>
                <a:spcPts val="0"/>
              </a:spcAft>
              <a:buClr>
                <a:schemeClr val="lt1"/>
              </a:buClr>
              <a:buSzPts val="1900"/>
              <a:buFont typeface="Catamaran"/>
              <a:buChar char="●"/>
              <a:defRPr sz="1900">
                <a:solidFill>
                  <a:schemeClr val="lt1"/>
                </a:solidFill>
                <a:latin typeface="Catamaran"/>
                <a:ea typeface="Catamaran"/>
                <a:cs typeface="Catamaran"/>
                <a:sym typeface="Catamaran"/>
              </a:defRPr>
            </a:lvl1pPr>
            <a:lvl2pPr marL="914400" lvl="1" indent="-349250">
              <a:lnSpc>
                <a:spcPct val="115000"/>
              </a:lnSpc>
              <a:spcBef>
                <a:spcPts val="2100"/>
              </a:spcBef>
              <a:spcAft>
                <a:spcPts val="0"/>
              </a:spcAft>
              <a:buClr>
                <a:schemeClr val="lt1"/>
              </a:buClr>
              <a:buSzPts val="1900"/>
              <a:buFont typeface="Catamaran"/>
              <a:buChar char="○"/>
              <a:defRPr sz="1900">
                <a:solidFill>
                  <a:schemeClr val="lt1"/>
                </a:solidFill>
                <a:latin typeface="Catamaran"/>
                <a:ea typeface="Catamaran"/>
                <a:cs typeface="Catamaran"/>
                <a:sym typeface="Catamaran"/>
              </a:defRPr>
            </a:lvl2pPr>
            <a:lvl3pPr marL="1371600" lvl="2" indent="-349250">
              <a:lnSpc>
                <a:spcPct val="115000"/>
              </a:lnSpc>
              <a:spcBef>
                <a:spcPts val="2100"/>
              </a:spcBef>
              <a:spcAft>
                <a:spcPts val="0"/>
              </a:spcAft>
              <a:buClr>
                <a:schemeClr val="lt1"/>
              </a:buClr>
              <a:buSzPts val="1900"/>
              <a:buFont typeface="Catamaran"/>
              <a:buChar char="■"/>
              <a:defRPr sz="1900">
                <a:solidFill>
                  <a:schemeClr val="lt1"/>
                </a:solidFill>
                <a:latin typeface="Catamaran"/>
                <a:ea typeface="Catamaran"/>
                <a:cs typeface="Catamaran"/>
                <a:sym typeface="Catamaran"/>
              </a:defRPr>
            </a:lvl3pPr>
            <a:lvl4pPr marL="1828800" lvl="3" indent="-349250">
              <a:lnSpc>
                <a:spcPct val="115000"/>
              </a:lnSpc>
              <a:spcBef>
                <a:spcPts val="2100"/>
              </a:spcBef>
              <a:spcAft>
                <a:spcPts val="0"/>
              </a:spcAft>
              <a:buClr>
                <a:schemeClr val="lt1"/>
              </a:buClr>
              <a:buSzPts val="1900"/>
              <a:buFont typeface="Catamaran"/>
              <a:buChar char="●"/>
              <a:defRPr sz="1900">
                <a:solidFill>
                  <a:schemeClr val="lt1"/>
                </a:solidFill>
                <a:latin typeface="Catamaran"/>
                <a:ea typeface="Catamaran"/>
                <a:cs typeface="Catamaran"/>
                <a:sym typeface="Catamaran"/>
              </a:defRPr>
            </a:lvl4pPr>
            <a:lvl5pPr marL="2286000" lvl="4" indent="-349250">
              <a:lnSpc>
                <a:spcPct val="115000"/>
              </a:lnSpc>
              <a:spcBef>
                <a:spcPts val="2100"/>
              </a:spcBef>
              <a:spcAft>
                <a:spcPts val="0"/>
              </a:spcAft>
              <a:buClr>
                <a:schemeClr val="lt1"/>
              </a:buClr>
              <a:buSzPts val="1900"/>
              <a:buFont typeface="Catamaran"/>
              <a:buChar char="○"/>
              <a:defRPr sz="1900">
                <a:solidFill>
                  <a:schemeClr val="lt1"/>
                </a:solidFill>
                <a:latin typeface="Catamaran"/>
                <a:ea typeface="Catamaran"/>
                <a:cs typeface="Catamaran"/>
                <a:sym typeface="Catamaran"/>
              </a:defRPr>
            </a:lvl5pPr>
            <a:lvl6pPr marL="2743200" lvl="5" indent="-349250">
              <a:lnSpc>
                <a:spcPct val="115000"/>
              </a:lnSpc>
              <a:spcBef>
                <a:spcPts val="2100"/>
              </a:spcBef>
              <a:spcAft>
                <a:spcPts val="0"/>
              </a:spcAft>
              <a:buClr>
                <a:schemeClr val="lt1"/>
              </a:buClr>
              <a:buSzPts val="1900"/>
              <a:buFont typeface="Catamaran"/>
              <a:buChar char="■"/>
              <a:defRPr sz="1900">
                <a:solidFill>
                  <a:schemeClr val="lt1"/>
                </a:solidFill>
                <a:latin typeface="Catamaran"/>
                <a:ea typeface="Catamaran"/>
                <a:cs typeface="Catamaran"/>
                <a:sym typeface="Catamaran"/>
              </a:defRPr>
            </a:lvl6pPr>
            <a:lvl7pPr marL="3200400" lvl="6" indent="-349250">
              <a:lnSpc>
                <a:spcPct val="115000"/>
              </a:lnSpc>
              <a:spcBef>
                <a:spcPts val="2100"/>
              </a:spcBef>
              <a:spcAft>
                <a:spcPts val="0"/>
              </a:spcAft>
              <a:buClr>
                <a:schemeClr val="lt1"/>
              </a:buClr>
              <a:buSzPts val="1900"/>
              <a:buFont typeface="Catamaran"/>
              <a:buChar char="●"/>
              <a:defRPr sz="1900">
                <a:solidFill>
                  <a:schemeClr val="lt1"/>
                </a:solidFill>
                <a:latin typeface="Catamaran"/>
                <a:ea typeface="Catamaran"/>
                <a:cs typeface="Catamaran"/>
                <a:sym typeface="Catamaran"/>
              </a:defRPr>
            </a:lvl7pPr>
            <a:lvl8pPr marL="3657600" lvl="7" indent="-349250">
              <a:lnSpc>
                <a:spcPct val="115000"/>
              </a:lnSpc>
              <a:spcBef>
                <a:spcPts val="2100"/>
              </a:spcBef>
              <a:spcAft>
                <a:spcPts val="0"/>
              </a:spcAft>
              <a:buClr>
                <a:schemeClr val="lt1"/>
              </a:buClr>
              <a:buSzPts val="1900"/>
              <a:buFont typeface="Catamaran"/>
              <a:buChar char="○"/>
              <a:defRPr sz="1900">
                <a:solidFill>
                  <a:schemeClr val="lt1"/>
                </a:solidFill>
                <a:latin typeface="Catamaran"/>
                <a:ea typeface="Catamaran"/>
                <a:cs typeface="Catamaran"/>
                <a:sym typeface="Catamaran"/>
              </a:defRPr>
            </a:lvl8pPr>
            <a:lvl9pPr marL="4114800" lvl="8" indent="-349250">
              <a:lnSpc>
                <a:spcPct val="115000"/>
              </a:lnSpc>
              <a:spcBef>
                <a:spcPts val="2100"/>
              </a:spcBef>
              <a:spcAft>
                <a:spcPts val="2100"/>
              </a:spcAft>
              <a:buClr>
                <a:schemeClr val="lt1"/>
              </a:buClr>
              <a:buSzPts val="1900"/>
              <a:buFont typeface="Catamaran"/>
              <a:buChar char="■"/>
              <a:defRPr sz="1900">
                <a:solidFill>
                  <a:schemeClr val="lt1"/>
                </a:solidFill>
                <a:latin typeface="Catamaran"/>
                <a:ea typeface="Catamaran"/>
                <a:cs typeface="Catamaran"/>
                <a:sym typeface="Catamaran"/>
              </a:defRPr>
            </a:lvl9pPr>
          </a:lstStyle>
          <a:p>
            <a:endParaRPr/>
          </a:p>
        </p:txBody>
      </p:sp>
      <p:sp>
        <p:nvSpPr>
          <p:cNvPr id="8" name="Google Shape;8;p1"/>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lvl="0" algn="r">
              <a:buNone/>
              <a:defRPr sz="1300">
                <a:solidFill>
                  <a:schemeClr val="dk2"/>
                </a:solidFill>
              </a:defRPr>
            </a:lvl1pPr>
            <a:lvl2pPr lvl="1" algn="r">
              <a:buNone/>
              <a:defRPr sz="1300">
                <a:solidFill>
                  <a:schemeClr val="dk2"/>
                </a:solidFill>
              </a:defRPr>
            </a:lvl2pPr>
            <a:lvl3pPr lvl="2" algn="r">
              <a:buNone/>
              <a:defRPr sz="1300">
                <a:solidFill>
                  <a:schemeClr val="dk2"/>
                </a:solidFill>
              </a:defRPr>
            </a:lvl3pPr>
            <a:lvl4pPr lvl="3" algn="r">
              <a:buNone/>
              <a:defRPr sz="1300">
                <a:solidFill>
                  <a:schemeClr val="dk2"/>
                </a:solidFill>
              </a:defRPr>
            </a:lvl4pPr>
            <a:lvl5pPr lvl="4" algn="r">
              <a:buNone/>
              <a:defRPr sz="1300">
                <a:solidFill>
                  <a:schemeClr val="dk2"/>
                </a:solidFill>
              </a:defRPr>
            </a:lvl5pPr>
            <a:lvl6pPr lvl="5" algn="r">
              <a:buNone/>
              <a:defRPr sz="1300">
                <a:solidFill>
                  <a:schemeClr val="dk2"/>
                </a:solidFill>
              </a:defRPr>
            </a:lvl6pPr>
            <a:lvl7pPr lvl="6" algn="r">
              <a:buNone/>
              <a:defRPr sz="1300">
                <a:solidFill>
                  <a:schemeClr val="dk2"/>
                </a:solidFill>
              </a:defRPr>
            </a:lvl7pPr>
            <a:lvl8pPr lvl="7" algn="r">
              <a:buNone/>
              <a:defRPr sz="1300">
                <a:solidFill>
                  <a:schemeClr val="dk2"/>
                </a:solidFill>
              </a:defRPr>
            </a:lvl8pPr>
            <a:lvl9pPr lvl="8" algn="r">
              <a:buNone/>
              <a:defRPr sz="1300">
                <a:solidFill>
                  <a:schemeClr val="dk2"/>
                </a:solidFill>
              </a:defRPr>
            </a:lvl9pPr>
          </a:lstStyle>
          <a:p>
            <a:pPr marL="0" lvl="0" indent="0" algn="r" rtl="0">
              <a:spcBef>
                <a:spcPts val="0"/>
              </a:spcBef>
              <a:spcAft>
                <a:spcPts val="0"/>
              </a:spcAft>
              <a:buNone/>
            </a:pPr>
            <a:fld id="{00000000-1234-1234-1234-123412341234}" type="slidenum">
              <a:rPr lang="en-GB"/>
              <a:t>‹#›</a:t>
            </a:fld>
            <a:endParaRPr lang="en-GB"/>
          </a:p>
        </p:txBody>
      </p:sp>
      <p:sp>
        <p:nvSpPr>
          <p:cNvPr id="9" name="Google Shape;9;p1"/>
          <p:cNvSpPr txBox="1"/>
          <p:nvPr/>
        </p:nvSpPr>
        <p:spPr>
          <a:xfrm rot="5400000">
            <a:off x="-755550" y="6427100"/>
            <a:ext cx="1579800" cy="37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000">
                <a:solidFill>
                  <a:schemeClr val="dk1"/>
                </a:solidFill>
                <a:latin typeface="Barlow Condensed" panose="00000506000000000000"/>
                <a:ea typeface="Barlow Condensed" panose="00000506000000000000"/>
                <a:cs typeface="Barlow Condensed" panose="00000506000000000000"/>
                <a:sym typeface="Barlow Condensed" panose="00000506000000000000"/>
              </a:rPr>
              <a:t>SLIDESMANIA.COM</a:t>
            </a:r>
            <a:endParaRPr sz="1000">
              <a:solidFill>
                <a:schemeClr val="dk1"/>
              </a:solidFill>
              <a:latin typeface="Barlow Condensed" panose="00000506000000000000"/>
              <a:ea typeface="Barlow Condensed" panose="00000506000000000000"/>
              <a:cs typeface="Barlow Condensed" panose="00000506000000000000"/>
              <a:sym typeface="Barlow Condensed" panose="00000506000000000000"/>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3.xml"/></Relationships>
</file>

<file path=ppt/slides/_rels/slide11.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24.xml"/></Relationships>
</file>

<file path=ppt/slides/_rels/slide12.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hyperlink" Target="https://zhuanlan.zhihu.com/p/58663947" TargetMode="Externa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21.emf"/><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4.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svg"/></Relationships>
</file>

<file path=ppt/slides/_rels/slide2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4.xml"/><Relationship Id="rId4" Type="http://schemas.openxmlformats.org/officeDocument/2006/relationships/image" Target="../media/image34.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slideLayout" Target="../slideLayouts/slideLayout4.xml"/><Relationship Id="rId1" Type="http://schemas.openxmlformats.org/officeDocument/2006/relationships/tags" Target="../tags/tag1.xml"/></Relationships>
</file>

<file path=ppt/slides/_rels/slide3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5.xml"/></Relationships>
</file>

<file path=ppt/slides/_rels/slide3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4.xml"/><Relationship Id="rId4" Type="http://schemas.openxmlformats.org/officeDocument/2006/relationships/image" Target="../media/image44.png"/></Relationships>
</file>

<file path=ppt/slides/_rels/slide3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4.xml"/></Relationships>
</file>

<file path=ppt/slides/_rels/slide3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4.xml"/></Relationships>
</file>

<file path=ppt/slides/_rels/slide4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4.xml"/></Relationships>
</file>

<file path=ppt/slides/_rels/slide4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4.xml"/></Relationships>
</file>

<file path=ppt/slides/_rels/slide4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4.xml"/></Relationships>
</file>

<file path=ppt/slides/_rels/slide4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829"/>
        <p:cNvGrpSpPr/>
        <p:nvPr/>
      </p:nvGrpSpPr>
      <p:grpSpPr>
        <a:xfrm>
          <a:off x="0" y="0"/>
          <a:ext cx="0" cy="0"/>
          <a:chOff x="0" y="0"/>
          <a:chExt cx="0" cy="0"/>
        </a:xfrm>
      </p:grpSpPr>
      <p:sp>
        <p:nvSpPr>
          <p:cNvPr id="2830" name="Google Shape;2830;p24"/>
          <p:cNvSpPr txBox="1">
            <a:spLocks noGrp="1"/>
          </p:cNvSpPr>
          <p:nvPr>
            <p:ph type="title"/>
          </p:nvPr>
        </p:nvSpPr>
        <p:spPr>
          <a:xfrm>
            <a:off x="3593508" y="854659"/>
            <a:ext cx="7493100" cy="2272500"/>
          </a:xfrm>
          <a:prstGeom prst="rect">
            <a:avLst/>
          </a:prstGeom>
        </p:spPr>
        <p:txBody>
          <a:bodyPr spcFirstLastPara="1" wrap="square" lIns="121900" tIns="121900" rIns="121900" bIns="121900" anchor="ctr" anchorCtr="0">
            <a:noAutofit/>
          </a:bodyPr>
          <a:lstStyle/>
          <a:p>
            <a:pPr marL="0" lvl="0" indent="0" algn="r" rtl="0">
              <a:spcBef>
                <a:spcPts val="0"/>
              </a:spcBef>
              <a:spcAft>
                <a:spcPts val="0"/>
              </a:spcAft>
              <a:buNone/>
            </a:pPr>
            <a:r>
              <a:rPr lang="zh-CN" altLang="en-GB" sz="3600" dirty="0"/>
              <a:t>生物医学电子</a:t>
            </a:r>
            <a:br>
              <a:rPr lang="zh-CN" altLang="en-GB" sz="3600" dirty="0"/>
            </a:br>
            <a:r>
              <a:rPr lang="zh-CN" altLang="en-GB" sz="3600" dirty="0"/>
              <a:t>课题六答辩报告</a:t>
            </a:r>
          </a:p>
        </p:txBody>
      </p:sp>
      <p:sp>
        <p:nvSpPr>
          <p:cNvPr id="4" name="Google Shape;2830;p24">
            <a:extLst>
              <a:ext uri="{FF2B5EF4-FFF2-40B4-BE49-F238E27FC236}">
                <a16:creationId xmlns:a16="http://schemas.microsoft.com/office/drawing/2014/main" id="{61FB9B6C-DFD2-4087-8FCE-920C63A7DEE6}"/>
              </a:ext>
            </a:extLst>
          </p:cNvPr>
          <p:cNvSpPr txBox="1">
            <a:spLocks/>
          </p:cNvSpPr>
          <p:nvPr/>
        </p:nvSpPr>
        <p:spPr>
          <a:xfrm>
            <a:off x="2068030" y="2949605"/>
            <a:ext cx="8531908" cy="2272500"/>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r" rtl="0">
              <a:lnSpc>
                <a:spcPct val="80000"/>
              </a:lnSpc>
              <a:spcBef>
                <a:spcPts val="0"/>
              </a:spcBef>
              <a:spcAft>
                <a:spcPts val="0"/>
              </a:spcAft>
              <a:buClr>
                <a:schemeClr val="dk1"/>
              </a:buClr>
              <a:buSzPts val="7500"/>
              <a:buFont typeface="Ubuntu Condensed" panose="020B0506030602030204"/>
              <a:buNone/>
              <a:defRPr sz="7500" b="1" i="0" u="none" strike="noStrike" cap="none">
                <a:solidFill>
                  <a:schemeClr val="dk1"/>
                </a:solidFill>
                <a:latin typeface="Ubuntu Condensed" panose="020B0506030602030204"/>
                <a:ea typeface="Ubuntu Condensed" panose="020B0506030602030204"/>
                <a:cs typeface="Ubuntu Condensed" panose="020B0506030602030204"/>
                <a:sym typeface="Ubuntu Condensed" panose="020B0506030602030204"/>
              </a:defRPr>
            </a:lvl1pPr>
            <a:lvl2pPr marR="0" lvl="1" algn="r" rtl="0">
              <a:lnSpc>
                <a:spcPct val="70000"/>
              </a:lnSpc>
              <a:spcBef>
                <a:spcPts val="0"/>
              </a:spcBef>
              <a:spcAft>
                <a:spcPts val="0"/>
              </a:spcAft>
              <a:buClr>
                <a:schemeClr val="accent1"/>
              </a:buClr>
              <a:buSzPts val="7500"/>
              <a:buFont typeface="Ubuntu Condensed" panose="020B0506030602030204"/>
              <a:buNone/>
              <a:defRPr sz="7500" b="1" i="0" u="none" strike="noStrike" cap="none">
                <a:solidFill>
                  <a:schemeClr val="accent1"/>
                </a:solidFill>
                <a:latin typeface="Ubuntu Condensed" panose="020B0506030602030204"/>
                <a:ea typeface="Ubuntu Condensed" panose="020B0506030602030204"/>
                <a:cs typeface="Ubuntu Condensed" panose="020B0506030602030204"/>
                <a:sym typeface="Ubuntu Condensed" panose="020B0506030602030204"/>
              </a:defRPr>
            </a:lvl2pPr>
            <a:lvl3pPr marR="0" lvl="2" algn="r" rtl="0">
              <a:lnSpc>
                <a:spcPct val="70000"/>
              </a:lnSpc>
              <a:spcBef>
                <a:spcPts val="0"/>
              </a:spcBef>
              <a:spcAft>
                <a:spcPts val="0"/>
              </a:spcAft>
              <a:buClr>
                <a:schemeClr val="accent1"/>
              </a:buClr>
              <a:buSzPts val="7500"/>
              <a:buFont typeface="Ubuntu Condensed" panose="020B0506030602030204"/>
              <a:buNone/>
              <a:defRPr sz="7500" b="1" i="0" u="none" strike="noStrike" cap="none">
                <a:solidFill>
                  <a:schemeClr val="accent1"/>
                </a:solidFill>
                <a:latin typeface="Ubuntu Condensed" panose="020B0506030602030204"/>
                <a:ea typeface="Ubuntu Condensed" panose="020B0506030602030204"/>
                <a:cs typeface="Ubuntu Condensed" panose="020B0506030602030204"/>
                <a:sym typeface="Ubuntu Condensed" panose="020B0506030602030204"/>
              </a:defRPr>
            </a:lvl3pPr>
            <a:lvl4pPr marR="0" lvl="3" algn="r" rtl="0">
              <a:lnSpc>
                <a:spcPct val="70000"/>
              </a:lnSpc>
              <a:spcBef>
                <a:spcPts val="0"/>
              </a:spcBef>
              <a:spcAft>
                <a:spcPts val="0"/>
              </a:spcAft>
              <a:buClr>
                <a:schemeClr val="accent1"/>
              </a:buClr>
              <a:buSzPts val="7500"/>
              <a:buFont typeface="Ubuntu Condensed" panose="020B0506030602030204"/>
              <a:buNone/>
              <a:defRPr sz="7500" b="1" i="0" u="none" strike="noStrike" cap="none">
                <a:solidFill>
                  <a:schemeClr val="accent1"/>
                </a:solidFill>
                <a:latin typeface="Ubuntu Condensed" panose="020B0506030602030204"/>
                <a:ea typeface="Ubuntu Condensed" panose="020B0506030602030204"/>
                <a:cs typeface="Ubuntu Condensed" panose="020B0506030602030204"/>
                <a:sym typeface="Ubuntu Condensed" panose="020B0506030602030204"/>
              </a:defRPr>
            </a:lvl4pPr>
            <a:lvl5pPr marR="0" lvl="4" algn="r" rtl="0">
              <a:lnSpc>
                <a:spcPct val="70000"/>
              </a:lnSpc>
              <a:spcBef>
                <a:spcPts val="0"/>
              </a:spcBef>
              <a:spcAft>
                <a:spcPts val="0"/>
              </a:spcAft>
              <a:buClr>
                <a:schemeClr val="accent1"/>
              </a:buClr>
              <a:buSzPts val="7500"/>
              <a:buFont typeface="Ubuntu Condensed" panose="020B0506030602030204"/>
              <a:buNone/>
              <a:defRPr sz="7500" b="1" i="0" u="none" strike="noStrike" cap="none">
                <a:solidFill>
                  <a:schemeClr val="accent1"/>
                </a:solidFill>
                <a:latin typeface="Ubuntu Condensed" panose="020B0506030602030204"/>
                <a:ea typeface="Ubuntu Condensed" panose="020B0506030602030204"/>
                <a:cs typeface="Ubuntu Condensed" panose="020B0506030602030204"/>
                <a:sym typeface="Ubuntu Condensed" panose="020B0506030602030204"/>
              </a:defRPr>
            </a:lvl5pPr>
            <a:lvl6pPr marR="0" lvl="5" algn="r" rtl="0">
              <a:lnSpc>
                <a:spcPct val="70000"/>
              </a:lnSpc>
              <a:spcBef>
                <a:spcPts val="0"/>
              </a:spcBef>
              <a:spcAft>
                <a:spcPts val="0"/>
              </a:spcAft>
              <a:buClr>
                <a:schemeClr val="accent1"/>
              </a:buClr>
              <a:buSzPts val="7500"/>
              <a:buFont typeface="Ubuntu Condensed" panose="020B0506030602030204"/>
              <a:buNone/>
              <a:defRPr sz="7500" b="1" i="0" u="none" strike="noStrike" cap="none">
                <a:solidFill>
                  <a:schemeClr val="accent1"/>
                </a:solidFill>
                <a:latin typeface="Ubuntu Condensed" panose="020B0506030602030204"/>
                <a:ea typeface="Ubuntu Condensed" panose="020B0506030602030204"/>
                <a:cs typeface="Ubuntu Condensed" panose="020B0506030602030204"/>
                <a:sym typeface="Ubuntu Condensed" panose="020B0506030602030204"/>
              </a:defRPr>
            </a:lvl6pPr>
            <a:lvl7pPr marR="0" lvl="6" algn="r" rtl="0">
              <a:lnSpc>
                <a:spcPct val="70000"/>
              </a:lnSpc>
              <a:spcBef>
                <a:spcPts val="0"/>
              </a:spcBef>
              <a:spcAft>
                <a:spcPts val="0"/>
              </a:spcAft>
              <a:buClr>
                <a:schemeClr val="accent1"/>
              </a:buClr>
              <a:buSzPts val="7500"/>
              <a:buFont typeface="Ubuntu Condensed" panose="020B0506030602030204"/>
              <a:buNone/>
              <a:defRPr sz="7500" b="1" i="0" u="none" strike="noStrike" cap="none">
                <a:solidFill>
                  <a:schemeClr val="accent1"/>
                </a:solidFill>
                <a:latin typeface="Ubuntu Condensed" panose="020B0506030602030204"/>
                <a:ea typeface="Ubuntu Condensed" panose="020B0506030602030204"/>
                <a:cs typeface="Ubuntu Condensed" panose="020B0506030602030204"/>
                <a:sym typeface="Ubuntu Condensed" panose="020B0506030602030204"/>
              </a:defRPr>
            </a:lvl7pPr>
            <a:lvl8pPr marR="0" lvl="7" algn="r" rtl="0">
              <a:lnSpc>
                <a:spcPct val="70000"/>
              </a:lnSpc>
              <a:spcBef>
                <a:spcPts val="0"/>
              </a:spcBef>
              <a:spcAft>
                <a:spcPts val="0"/>
              </a:spcAft>
              <a:buClr>
                <a:schemeClr val="accent1"/>
              </a:buClr>
              <a:buSzPts val="7500"/>
              <a:buFont typeface="Ubuntu Condensed" panose="020B0506030602030204"/>
              <a:buNone/>
              <a:defRPr sz="7500" b="1" i="0" u="none" strike="noStrike" cap="none">
                <a:solidFill>
                  <a:schemeClr val="accent1"/>
                </a:solidFill>
                <a:latin typeface="Ubuntu Condensed" panose="020B0506030602030204"/>
                <a:ea typeface="Ubuntu Condensed" panose="020B0506030602030204"/>
                <a:cs typeface="Ubuntu Condensed" panose="020B0506030602030204"/>
                <a:sym typeface="Ubuntu Condensed" panose="020B0506030602030204"/>
              </a:defRPr>
            </a:lvl8pPr>
            <a:lvl9pPr marR="0" lvl="8" algn="r" rtl="0">
              <a:lnSpc>
                <a:spcPct val="70000"/>
              </a:lnSpc>
              <a:spcBef>
                <a:spcPts val="0"/>
              </a:spcBef>
              <a:spcAft>
                <a:spcPts val="0"/>
              </a:spcAft>
              <a:buClr>
                <a:schemeClr val="accent1"/>
              </a:buClr>
              <a:buSzPts val="7500"/>
              <a:buFont typeface="Ubuntu Condensed" panose="020B0506030602030204"/>
              <a:buNone/>
              <a:defRPr sz="7500" b="1" i="0" u="none" strike="noStrike" cap="none">
                <a:solidFill>
                  <a:schemeClr val="accent1"/>
                </a:solidFill>
                <a:latin typeface="Ubuntu Condensed" panose="020B0506030602030204"/>
                <a:ea typeface="Ubuntu Condensed" panose="020B0506030602030204"/>
                <a:cs typeface="Ubuntu Condensed" panose="020B0506030602030204"/>
                <a:sym typeface="Ubuntu Condensed" panose="020B0506030602030204"/>
              </a:defRPr>
            </a:lvl9pPr>
          </a:lstStyle>
          <a:p>
            <a:r>
              <a:rPr lang="en-US" altLang="zh-CN" sz="6600" dirty="0"/>
              <a:t>Biomedical Electronics </a:t>
            </a:r>
          </a:p>
          <a:p>
            <a:r>
              <a:rPr lang="en-US" altLang="zh-CN" sz="6600" dirty="0"/>
              <a:t>Topic 6 </a:t>
            </a:r>
          </a:p>
          <a:p>
            <a:r>
              <a:rPr lang="en-US" altLang="zh-CN" sz="6600" dirty="0"/>
              <a:t>Final Report</a:t>
            </a:r>
            <a:endParaRPr lang="zh-CN" altLang="en-GB" sz="66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DA66B4-A9C8-409A-B370-D1F5206EF66F}"/>
              </a:ext>
            </a:extLst>
          </p:cNvPr>
          <p:cNvSpPr>
            <a:spLocks noGrp="1"/>
          </p:cNvSpPr>
          <p:nvPr>
            <p:ph type="ctrTitle"/>
          </p:nvPr>
        </p:nvSpPr>
        <p:spPr>
          <a:xfrm>
            <a:off x="0" y="0"/>
            <a:ext cx="9144000" cy="984733"/>
          </a:xfrm>
        </p:spPr>
        <p:txBody>
          <a:bodyPr/>
          <a:lstStyle/>
          <a:p>
            <a:r>
              <a:rPr lang="en-US" altLang="zh-CN" dirty="0"/>
              <a:t>Online Rating.csv</a:t>
            </a:r>
            <a:endParaRPr lang="zh-CN" altLang="en-US" dirty="0"/>
          </a:p>
        </p:txBody>
      </p:sp>
      <p:sp>
        <p:nvSpPr>
          <p:cNvPr id="3" name="副标题 2">
            <a:extLst>
              <a:ext uri="{FF2B5EF4-FFF2-40B4-BE49-F238E27FC236}">
                <a16:creationId xmlns:a16="http://schemas.microsoft.com/office/drawing/2014/main" id="{DBD3CB68-B220-470D-A1EC-B7CB586CDB95}"/>
              </a:ext>
            </a:extLst>
          </p:cNvPr>
          <p:cNvSpPr>
            <a:spLocks noGrp="1"/>
          </p:cNvSpPr>
          <p:nvPr>
            <p:ph type="subTitle" idx="1"/>
          </p:nvPr>
        </p:nvSpPr>
        <p:spPr>
          <a:xfrm>
            <a:off x="1081132" y="981421"/>
            <a:ext cx="6300330" cy="1655762"/>
          </a:xfrm>
        </p:spPr>
        <p:txBody>
          <a:bodyPr/>
          <a:lstStyle/>
          <a:p>
            <a:r>
              <a:rPr lang="en-US" altLang="zh-CN" dirty="0"/>
              <a:t>Popular rating for</a:t>
            </a:r>
            <a:r>
              <a:rPr lang="zh-CN" altLang="en-US" dirty="0"/>
              <a:t> </a:t>
            </a:r>
            <a:r>
              <a:rPr lang="en-US" altLang="zh-CN" dirty="0"/>
              <a:t>120</a:t>
            </a:r>
            <a:r>
              <a:rPr lang="zh-CN" altLang="en-US" dirty="0"/>
              <a:t> </a:t>
            </a:r>
            <a:r>
              <a:rPr lang="en-US" altLang="zh-CN" dirty="0"/>
              <a:t>video</a:t>
            </a:r>
            <a:r>
              <a:rPr lang="zh-CN" altLang="en-US" dirty="0"/>
              <a:t> </a:t>
            </a:r>
            <a:r>
              <a:rPr lang="en-US" altLang="zh-CN" dirty="0"/>
              <a:t>clips.</a:t>
            </a:r>
          </a:p>
          <a:p>
            <a:endParaRPr lang="en-US" altLang="zh-CN" dirty="0"/>
          </a:p>
          <a:p>
            <a:r>
              <a:rPr lang="en-US" altLang="zh-CN" dirty="0"/>
              <a:t>We calculated the Average of each item for               		each clips. (0-9 scored)</a:t>
            </a:r>
          </a:p>
          <a:p>
            <a:endParaRPr lang="en-US" altLang="zh-CN" dirty="0"/>
          </a:p>
        </p:txBody>
      </p:sp>
      <p:pic>
        <p:nvPicPr>
          <p:cNvPr id="5" name="图片 4">
            <a:extLst>
              <a:ext uri="{FF2B5EF4-FFF2-40B4-BE49-F238E27FC236}">
                <a16:creationId xmlns:a16="http://schemas.microsoft.com/office/drawing/2014/main" id="{AD5359AE-F921-481B-930C-FAB3054BBA32}"/>
              </a:ext>
            </a:extLst>
          </p:cNvPr>
          <p:cNvPicPr>
            <a:picLocks noChangeAspect="1"/>
          </p:cNvPicPr>
          <p:nvPr/>
        </p:nvPicPr>
        <p:blipFill>
          <a:blip r:embed="rId2"/>
          <a:stretch>
            <a:fillRect/>
          </a:stretch>
        </p:blipFill>
        <p:spPr>
          <a:xfrm>
            <a:off x="289129" y="2464905"/>
            <a:ext cx="2862429" cy="4113288"/>
          </a:xfrm>
          <a:prstGeom prst="rect">
            <a:avLst/>
          </a:prstGeom>
        </p:spPr>
      </p:pic>
      <p:pic>
        <p:nvPicPr>
          <p:cNvPr id="7" name="图片 6">
            <a:extLst>
              <a:ext uri="{FF2B5EF4-FFF2-40B4-BE49-F238E27FC236}">
                <a16:creationId xmlns:a16="http://schemas.microsoft.com/office/drawing/2014/main" id="{8AAD4344-575F-40C2-8A1A-5C26A148C0FA}"/>
              </a:ext>
            </a:extLst>
          </p:cNvPr>
          <p:cNvPicPr>
            <a:picLocks noChangeAspect="1"/>
          </p:cNvPicPr>
          <p:nvPr/>
        </p:nvPicPr>
        <p:blipFill>
          <a:blip r:embed="rId3"/>
          <a:stretch>
            <a:fillRect/>
          </a:stretch>
        </p:blipFill>
        <p:spPr>
          <a:xfrm>
            <a:off x="7381462" y="124763"/>
            <a:ext cx="4582164" cy="6439799"/>
          </a:xfrm>
          <a:prstGeom prst="rect">
            <a:avLst/>
          </a:prstGeom>
        </p:spPr>
      </p:pic>
      <p:sp>
        <p:nvSpPr>
          <p:cNvPr id="9" name="文本框 8">
            <a:extLst>
              <a:ext uri="{FF2B5EF4-FFF2-40B4-BE49-F238E27FC236}">
                <a16:creationId xmlns:a16="http://schemas.microsoft.com/office/drawing/2014/main" id="{318634B5-74EE-4F0F-A54A-8F30A1260D0F}"/>
              </a:ext>
            </a:extLst>
          </p:cNvPr>
          <p:cNvSpPr txBox="1"/>
          <p:nvPr/>
        </p:nvSpPr>
        <p:spPr>
          <a:xfrm>
            <a:off x="3495688" y="3078342"/>
            <a:ext cx="3885774" cy="2739211"/>
          </a:xfrm>
          <a:prstGeom prst="rect">
            <a:avLst/>
          </a:prstGeom>
          <a:noFill/>
        </p:spPr>
        <p:txBody>
          <a:bodyPr wrap="square">
            <a:spAutoFit/>
          </a:bodyPr>
          <a:lstStyle/>
          <a:p>
            <a:r>
              <a:rPr lang="en-US" altLang="zh-CN" sz="2400" dirty="0">
                <a:latin typeface="Abril Fatface"/>
              </a:rPr>
              <a:t>And We can find details in </a:t>
            </a:r>
            <a:r>
              <a:rPr lang="en-US" altLang="zh-CN" sz="2800" b="1" dirty="0">
                <a:latin typeface="Abril Fatface"/>
              </a:rPr>
              <a:t>videos list.csv </a:t>
            </a:r>
            <a:r>
              <a:rPr lang="en-US" altLang="zh-CN" sz="2400" dirty="0">
                <a:latin typeface="Abril Fatface"/>
              </a:rPr>
              <a:t>to match the emotion of per experiment.</a:t>
            </a:r>
          </a:p>
          <a:p>
            <a:endParaRPr lang="en-US" altLang="zh-CN" sz="2400" dirty="0">
              <a:latin typeface="Abril Fatface"/>
            </a:endParaRPr>
          </a:p>
          <a:p>
            <a:r>
              <a:rPr lang="en-US" altLang="zh-CN" sz="2400" dirty="0">
                <a:latin typeface="Abril Fatface"/>
              </a:rPr>
              <a:t>40 were picked as experiments out of 120 clips.</a:t>
            </a:r>
          </a:p>
        </p:txBody>
      </p:sp>
    </p:spTree>
    <p:extLst>
      <p:ext uri="{BB962C8B-B14F-4D97-AF65-F5344CB8AC3E}">
        <p14:creationId xmlns:p14="http://schemas.microsoft.com/office/powerpoint/2010/main" val="4530853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8F4A8C-2837-4767-BB5A-8B3AD2879C1E}"/>
              </a:ext>
            </a:extLst>
          </p:cNvPr>
          <p:cNvSpPr>
            <a:spLocks noGrp="1"/>
          </p:cNvSpPr>
          <p:nvPr>
            <p:ph type="title"/>
          </p:nvPr>
        </p:nvSpPr>
        <p:spPr/>
        <p:txBody>
          <a:bodyPr/>
          <a:lstStyle/>
          <a:p>
            <a:r>
              <a:rPr lang="en-US" altLang="zh-CN" dirty="0"/>
              <a:t>Emotion Recognition for Videos - Quadruple classify </a:t>
            </a:r>
            <a:r>
              <a:rPr lang="en-US" altLang="zh-CN" sz="3200" dirty="0"/>
              <a:t>(</a:t>
            </a:r>
            <a:r>
              <a:rPr lang="zh-CN" altLang="en-US" sz="3200" dirty="0"/>
              <a:t>四分类</a:t>
            </a:r>
            <a:r>
              <a:rPr lang="en-US" altLang="zh-CN" sz="3200" dirty="0"/>
              <a:t>)</a:t>
            </a:r>
            <a:endParaRPr lang="zh-CN" altLang="en-US" dirty="0"/>
          </a:p>
        </p:txBody>
      </p:sp>
      <p:sp>
        <p:nvSpPr>
          <p:cNvPr id="3" name="内容占位符 2">
            <a:extLst>
              <a:ext uri="{FF2B5EF4-FFF2-40B4-BE49-F238E27FC236}">
                <a16:creationId xmlns:a16="http://schemas.microsoft.com/office/drawing/2014/main" id="{4E98CDB1-D732-4534-9E03-E5540910A9D3}"/>
              </a:ext>
            </a:extLst>
          </p:cNvPr>
          <p:cNvSpPr>
            <a:spLocks noGrp="1"/>
          </p:cNvSpPr>
          <p:nvPr>
            <p:ph idx="1"/>
          </p:nvPr>
        </p:nvSpPr>
        <p:spPr/>
        <p:txBody>
          <a:bodyPr/>
          <a:lstStyle/>
          <a:p>
            <a:r>
              <a:rPr lang="en-US" altLang="zh-CN" dirty="0">
                <a:solidFill>
                  <a:srgbClr val="FF0000"/>
                </a:solidFill>
              </a:rPr>
              <a:t>RED</a:t>
            </a:r>
            <a:r>
              <a:rPr lang="en-US" altLang="zh-CN" dirty="0"/>
              <a:t> = HIGH,HIGH</a:t>
            </a:r>
          </a:p>
          <a:p>
            <a:r>
              <a:rPr lang="en-US" altLang="zh-CN" dirty="0">
                <a:solidFill>
                  <a:srgbClr val="FFC000"/>
                </a:solidFill>
              </a:rPr>
              <a:t>YELLOW</a:t>
            </a:r>
            <a:r>
              <a:rPr lang="en-US" altLang="zh-CN" dirty="0"/>
              <a:t> = LOW,HIGH</a:t>
            </a:r>
          </a:p>
          <a:p>
            <a:r>
              <a:rPr lang="en-US" altLang="zh-CN" dirty="0">
                <a:solidFill>
                  <a:srgbClr val="00B050"/>
                </a:solidFill>
              </a:rPr>
              <a:t>GREEN</a:t>
            </a:r>
            <a:r>
              <a:rPr lang="en-US" altLang="zh-CN" dirty="0"/>
              <a:t> = HIGH,LOW</a:t>
            </a:r>
          </a:p>
          <a:p>
            <a:r>
              <a:rPr lang="en-US" altLang="zh-CN" dirty="0">
                <a:solidFill>
                  <a:srgbClr val="0070C0"/>
                </a:solidFill>
              </a:rPr>
              <a:t>BLUE </a:t>
            </a:r>
            <a:r>
              <a:rPr lang="en-US" altLang="zh-CN" dirty="0"/>
              <a:t>= LOW,LOW</a:t>
            </a:r>
            <a:endParaRPr lang="zh-CN" altLang="en-US" dirty="0"/>
          </a:p>
        </p:txBody>
      </p:sp>
      <p:pic>
        <p:nvPicPr>
          <p:cNvPr id="5" name="图片 4">
            <a:extLst>
              <a:ext uri="{FF2B5EF4-FFF2-40B4-BE49-F238E27FC236}">
                <a16:creationId xmlns:a16="http://schemas.microsoft.com/office/drawing/2014/main" id="{FF5DAD88-37A4-44E2-A8A1-58D73E19368B}"/>
              </a:ext>
            </a:extLst>
          </p:cNvPr>
          <p:cNvPicPr>
            <a:picLocks noChangeAspect="1"/>
          </p:cNvPicPr>
          <p:nvPr/>
        </p:nvPicPr>
        <p:blipFill>
          <a:blip r:embed="rId2"/>
          <a:stretch>
            <a:fillRect/>
          </a:stretch>
        </p:blipFill>
        <p:spPr>
          <a:xfrm>
            <a:off x="4094921" y="1151400"/>
            <a:ext cx="7394714" cy="5546035"/>
          </a:xfrm>
          <a:prstGeom prst="rect">
            <a:avLst/>
          </a:prstGeom>
        </p:spPr>
      </p:pic>
    </p:spTree>
    <p:extLst>
      <p:ext uri="{BB962C8B-B14F-4D97-AF65-F5344CB8AC3E}">
        <p14:creationId xmlns:p14="http://schemas.microsoft.com/office/powerpoint/2010/main" val="8955025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C911CE-4259-4C36-B31A-83A9A2205C88}"/>
              </a:ext>
            </a:extLst>
          </p:cNvPr>
          <p:cNvSpPr>
            <a:spLocks noGrp="1"/>
          </p:cNvSpPr>
          <p:nvPr>
            <p:ph type="title"/>
          </p:nvPr>
        </p:nvSpPr>
        <p:spPr>
          <a:xfrm>
            <a:off x="519550" y="750450"/>
            <a:ext cx="10466502" cy="763500"/>
          </a:xfrm>
        </p:spPr>
        <p:txBody>
          <a:bodyPr/>
          <a:lstStyle/>
          <a:p>
            <a:r>
              <a:rPr lang="en-US" altLang="zh-CN" dirty="0">
                <a:solidFill>
                  <a:srgbClr val="404040"/>
                </a:solidFill>
                <a:latin typeface="-apple-system"/>
              </a:rPr>
              <a:t>PCA(principal component analysis,</a:t>
            </a:r>
            <a:r>
              <a:rPr lang="zh-CN" altLang="en-US" dirty="0">
                <a:solidFill>
                  <a:srgbClr val="404040"/>
                </a:solidFill>
                <a:latin typeface="-apple-system"/>
              </a:rPr>
              <a:t>主成分分析</a:t>
            </a:r>
            <a:r>
              <a:rPr lang="en-US" altLang="zh-CN" dirty="0">
                <a:solidFill>
                  <a:srgbClr val="404040"/>
                </a:solidFill>
                <a:latin typeface="-apple-system"/>
              </a:rPr>
              <a:t>)</a:t>
            </a:r>
            <a:br>
              <a:rPr lang="en-US" altLang="zh-CN" dirty="0">
                <a:solidFill>
                  <a:srgbClr val="404040"/>
                </a:solidFill>
                <a:latin typeface="-apple-system"/>
              </a:rPr>
            </a:br>
            <a:endParaRPr lang="zh-CN" altLang="en-US" dirty="0"/>
          </a:p>
        </p:txBody>
      </p:sp>
      <p:sp>
        <p:nvSpPr>
          <p:cNvPr id="3" name="文本占位符 2">
            <a:extLst>
              <a:ext uri="{FF2B5EF4-FFF2-40B4-BE49-F238E27FC236}">
                <a16:creationId xmlns:a16="http://schemas.microsoft.com/office/drawing/2014/main" id="{E68B3363-3F58-4262-A984-AFD8BBE9CB8B}"/>
              </a:ext>
            </a:extLst>
          </p:cNvPr>
          <p:cNvSpPr>
            <a:spLocks noGrp="1"/>
          </p:cNvSpPr>
          <p:nvPr>
            <p:ph type="body" idx="1"/>
          </p:nvPr>
        </p:nvSpPr>
        <p:spPr/>
        <p:txBody>
          <a:bodyPr/>
          <a:lstStyle/>
          <a:p>
            <a:r>
              <a:rPr lang="zh-CN" altLang="en-US" dirty="0">
                <a:hlinkClick r:id="rId2"/>
              </a:rPr>
              <a:t>主成分分析</a:t>
            </a:r>
            <a:r>
              <a:rPr lang="en-US" altLang="zh-CN" dirty="0">
                <a:hlinkClick r:id="rId2"/>
              </a:rPr>
              <a:t>(PCA)</a:t>
            </a:r>
            <a:r>
              <a:rPr lang="zh-CN" altLang="en-US" dirty="0">
                <a:hlinkClick r:id="rId2"/>
              </a:rPr>
              <a:t>的详细解释 </a:t>
            </a:r>
            <a:r>
              <a:rPr lang="en-US" altLang="zh-CN" dirty="0">
                <a:hlinkClick r:id="rId2"/>
              </a:rPr>
              <a:t>- </a:t>
            </a:r>
            <a:r>
              <a:rPr lang="zh-CN" altLang="en-US" dirty="0">
                <a:hlinkClick r:id="rId2"/>
              </a:rPr>
              <a:t>知乎 </a:t>
            </a:r>
            <a:r>
              <a:rPr lang="en-US" altLang="zh-CN" dirty="0">
                <a:hlinkClick r:id="rId2"/>
              </a:rPr>
              <a:t>(zhihu.com)</a:t>
            </a:r>
            <a:endParaRPr lang="zh-CN" altLang="en-US" dirty="0"/>
          </a:p>
        </p:txBody>
      </p:sp>
      <p:pic>
        <p:nvPicPr>
          <p:cNvPr id="7" name="图片 6" descr="图表, 散点图&#10;&#10;描述已自动生成">
            <a:extLst>
              <a:ext uri="{FF2B5EF4-FFF2-40B4-BE49-F238E27FC236}">
                <a16:creationId xmlns:a16="http://schemas.microsoft.com/office/drawing/2014/main" id="{62600FA8-CBA9-4E00-8106-1A975F8B26F1}"/>
              </a:ext>
            </a:extLst>
          </p:cNvPr>
          <p:cNvPicPr>
            <a:picLocks noChangeAspect="1"/>
          </p:cNvPicPr>
          <p:nvPr/>
        </p:nvPicPr>
        <p:blipFill>
          <a:blip r:embed="rId3"/>
          <a:stretch>
            <a:fillRect/>
          </a:stretch>
        </p:blipFill>
        <p:spPr>
          <a:xfrm>
            <a:off x="336391" y="2408675"/>
            <a:ext cx="9525000" cy="3810000"/>
          </a:xfrm>
          <a:prstGeom prst="rect">
            <a:avLst/>
          </a:prstGeom>
        </p:spPr>
      </p:pic>
    </p:spTree>
    <p:extLst>
      <p:ext uri="{BB962C8B-B14F-4D97-AF65-F5344CB8AC3E}">
        <p14:creationId xmlns:p14="http://schemas.microsoft.com/office/powerpoint/2010/main" val="5216718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0C5B99-1E06-4D0A-BBB0-DFF4E1DD2B4C}"/>
              </a:ext>
            </a:extLst>
          </p:cNvPr>
          <p:cNvSpPr>
            <a:spLocks noGrp="1"/>
          </p:cNvSpPr>
          <p:nvPr>
            <p:ph type="title"/>
          </p:nvPr>
        </p:nvSpPr>
        <p:spPr>
          <a:xfrm>
            <a:off x="519691" y="546560"/>
            <a:ext cx="10877320" cy="763500"/>
          </a:xfrm>
        </p:spPr>
        <p:txBody>
          <a:bodyPr/>
          <a:lstStyle/>
          <a:p>
            <a:r>
              <a:rPr lang="en-US" altLang="zh-CN" dirty="0"/>
              <a:t>Emotion Recognition for Videos - </a:t>
            </a:r>
            <a:r>
              <a:rPr lang="en-US" altLang="zh-CN" sz="3600" dirty="0"/>
              <a:t>Dichotomize (</a:t>
            </a:r>
            <a:r>
              <a:rPr lang="zh-CN" altLang="en-US" sz="3600" dirty="0"/>
              <a:t>二分类</a:t>
            </a:r>
            <a:r>
              <a:rPr lang="en-US" altLang="zh-CN" sz="3600" dirty="0"/>
              <a:t>)</a:t>
            </a:r>
            <a:endParaRPr lang="zh-CN" altLang="en-US" dirty="0"/>
          </a:p>
        </p:txBody>
      </p:sp>
      <p:sp>
        <p:nvSpPr>
          <p:cNvPr id="3" name="文本占位符 2">
            <a:extLst>
              <a:ext uri="{FF2B5EF4-FFF2-40B4-BE49-F238E27FC236}">
                <a16:creationId xmlns:a16="http://schemas.microsoft.com/office/drawing/2014/main" id="{FFC85B1D-DA87-45E6-8966-DA9228BB7461}"/>
              </a:ext>
            </a:extLst>
          </p:cNvPr>
          <p:cNvSpPr>
            <a:spLocks noGrp="1"/>
          </p:cNvSpPr>
          <p:nvPr>
            <p:ph type="body" idx="1"/>
          </p:nvPr>
        </p:nvSpPr>
        <p:spPr/>
        <p:txBody>
          <a:bodyPr/>
          <a:lstStyle/>
          <a:p>
            <a:r>
              <a:rPr lang="en-US" altLang="zh-CN" sz="2400" dirty="0"/>
              <a:t>Processing the value of video clips into 1-Demension by</a:t>
            </a:r>
            <a:r>
              <a:rPr lang="zh-CN" altLang="en-US" sz="2400" dirty="0"/>
              <a:t> </a:t>
            </a:r>
            <a:r>
              <a:rPr lang="en-US" altLang="zh-CN" sz="2400" dirty="0"/>
              <a:t>PCA</a:t>
            </a:r>
          </a:p>
        </p:txBody>
      </p:sp>
      <p:pic>
        <p:nvPicPr>
          <p:cNvPr id="5" name="图片 4">
            <a:extLst>
              <a:ext uri="{FF2B5EF4-FFF2-40B4-BE49-F238E27FC236}">
                <a16:creationId xmlns:a16="http://schemas.microsoft.com/office/drawing/2014/main" id="{0F623E98-304A-4071-95A9-E6E8F6D3FA9A}"/>
              </a:ext>
            </a:extLst>
          </p:cNvPr>
          <p:cNvPicPr>
            <a:picLocks noChangeAspect="1"/>
          </p:cNvPicPr>
          <p:nvPr/>
        </p:nvPicPr>
        <p:blipFill>
          <a:blip r:embed="rId2"/>
          <a:stretch>
            <a:fillRect/>
          </a:stretch>
        </p:blipFill>
        <p:spPr>
          <a:xfrm>
            <a:off x="-743571" y="2344393"/>
            <a:ext cx="13313930" cy="2712367"/>
          </a:xfrm>
          <a:prstGeom prst="rect">
            <a:avLst/>
          </a:prstGeom>
        </p:spPr>
      </p:pic>
    </p:spTree>
    <p:extLst>
      <p:ext uri="{BB962C8B-B14F-4D97-AF65-F5344CB8AC3E}">
        <p14:creationId xmlns:p14="http://schemas.microsoft.com/office/powerpoint/2010/main" val="7790359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A62AC8-3200-47D5-8073-0C073F5EF3A4}"/>
              </a:ext>
            </a:extLst>
          </p:cNvPr>
          <p:cNvSpPr>
            <a:spLocks noGrp="1"/>
          </p:cNvSpPr>
          <p:nvPr>
            <p:ph type="title"/>
          </p:nvPr>
        </p:nvSpPr>
        <p:spPr/>
        <p:txBody>
          <a:bodyPr/>
          <a:lstStyle/>
          <a:p>
            <a:r>
              <a:rPr lang="en-US" altLang="zh-CN" dirty="0"/>
              <a:t>Video list.csv</a:t>
            </a:r>
            <a:endParaRPr lang="zh-CN" altLang="en-US" dirty="0"/>
          </a:p>
        </p:txBody>
      </p:sp>
      <p:sp>
        <p:nvSpPr>
          <p:cNvPr id="3" name="文本占位符 2">
            <a:extLst>
              <a:ext uri="{FF2B5EF4-FFF2-40B4-BE49-F238E27FC236}">
                <a16:creationId xmlns:a16="http://schemas.microsoft.com/office/drawing/2014/main" id="{C49ABBB1-7532-4BB5-8410-14088E058193}"/>
              </a:ext>
            </a:extLst>
          </p:cNvPr>
          <p:cNvSpPr>
            <a:spLocks noGrp="1"/>
          </p:cNvSpPr>
          <p:nvPr>
            <p:ph type="body" idx="1"/>
          </p:nvPr>
        </p:nvSpPr>
        <p:spPr>
          <a:xfrm>
            <a:off x="519550" y="1442145"/>
            <a:ext cx="10249064" cy="4510200"/>
          </a:xfrm>
        </p:spPr>
        <p:txBody>
          <a:bodyPr/>
          <a:lstStyle/>
          <a:p>
            <a:r>
              <a:rPr lang="en-US" altLang="zh-CN" dirty="0"/>
              <a:t>Giving information about the selection of emotion Experiment using, and label references.</a:t>
            </a:r>
            <a:endParaRPr lang="zh-CN" altLang="en-US" dirty="0"/>
          </a:p>
        </p:txBody>
      </p:sp>
      <p:pic>
        <p:nvPicPr>
          <p:cNvPr id="5" name="图片 4">
            <a:extLst>
              <a:ext uri="{FF2B5EF4-FFF2-40B4-BE49-F238E27FC236}">
                <a16:creationId xmlns:a16="http://schemas.microsoft.com/office/drawing/2014/main" id="{5317822A-3A07-46B4-A2B9-88B06247E3EC}"/>
              </a:ext>
            </a:extLst>
          </p:cNvPr>
          <p:cNvPicPr>
            <a:picLocks noChangeAspect="1"/>
          </p:cNvPicPr>
          <p:nvPr/>
        </p:nvPicPr>
        <p:blipFill>
          <a:blip r:embed="rId2"/>
          <a:stretch>
            <a:fillRect/>
          </a:stretch>
        </p:blipFill>
        <p:spPr>
          <a:xfrm>
            <a:off x="0" y="2041966"/>
            <a:ext cx="12192000" cy="4816034"/>
          </a:xfrm>
          <a:prstGeom prst="rect">
            <a:avLst/>
          </a:prstGeom>
        </p:spPr>
      </p:pic>
    </p:spTree>
    <p:extLst>
      <p:ext uri="{BB962C8B-B14F-4D97-AF65-F5344CB8AC3E}">
        <p14:creationId xmlns:p14="http://schemas.microsoft.com/office/powerpoint/2010/main" val="29631022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0C5B99-1E06-4D0A-BBB0-DFF4E1DD2B4C}"/>
              </a:ext>
            </a:extLst>
          </p:cNvPr>
          <p:cNvSpPr>
            <a:spLocks noGrp="1"/>
          </p:cNvSpPr>
          <p:nvPr>
            <p:ph type="title"/>
          </p:nvPr>
        </p:nvSpPr>
        <p:spPr>
          <a:xfrm>
            <a:off x="519691" y="546560"/>
            <a:ext cx="10877320" cy="763500"/>
          </a:xfrm>
        </p:spPr>
        <p:txBody>
          <a:bodyPr/>
          <a:lstStyle/>
          <a:p>
            <a:r>
              <a:rPr lang="en-US" altLang="zh-CN" dirty="0"/>
              <a:t>Participant questionnaire.csv</a:t>
            </a:r>
            <a:endParaRPr lang="zh-CN" altLang="en-US" dirty="0"/>
          </a:p>
        </p:txBody>
      </p:sp>
      <p:sp>
        <p:nvSpPr>
          <p:cNvPr id="3" name="文本占位符 2">
            <a:extLst>
              <a:ext uri="{FF2B5EF4-FFF2-40B4-BE49-F238E27FC236}">
                <a16:creationId xmlns:a16="http://schemas.microsoft.com/office/drawing/2014/main" id="{FFC85B1D-DA87-45E6-8966-DA9228BB7461}"/>
              </a:ext>
            </a:extLst>
          </p:cNvPr>
          <p:cNvSpPr>
            <a:spLocks noGrp="1"/>
          </p:cNvSpPr>
          <p:nvPr>
            <p:ph type="body" idx="1"/>
          </p:nvPr>
        </p:nvSpPr>
        <p:spPr/>
        <p:txBody>
          <a:bodyPr/>
          <a:lstStyle/>
          <a:p>
            <a:r>
              <a:rPr lang="en-US" altLang="zh-CN" sz="2400" dirty="0"/>
              <a:t>Displays all the participants’ Information of Health, Useless currently</a:t>
            </a:r>
          </a:p>
        </p:txBody>
      </p:sp>
      <p:pic>
        <p:nvPicPr>
          <p:cNvPr id="6" name="图片 5">
            <a:extLst>
              <a:ext uri="{FF2B5EF4-FFF2-40B4-BE49-F238E27FC236}">
                <a16:creationId xmlns:a16="http://schemas.microsoft.com/office/drawing/2014/main" id="{FF922370-8B31-49B4-902D-7707786DAF46}"/>
              </a:ext>
            </a:extLst>
          </p:cNvPr>
          <p:cNvPicPr>
            <a:picLocks noChangeAspect="1"/>
          </p:cNvPicPr>
          <p:nvPr/>
        </p:nvPicPr>
        <p:blipFill>
          <a:blip r:embed="rId2"/>
          <a:stretch>
            <a:fillRect/>
          </a:stretch>
        </p:blipFill>
        <p:spPr>
          <a:xfrm>
            <a:off x="0" y="2534481"/>
            <a:ext cx="12192000" cy="4379004"/>
          </a:xfrm>
          <a:prstGeom prst="rect">
            <a:avLst/>
          </a:prstGeom>
        </p:spPr>
      </p:pic>
    </p:spTree>
    <p:extLst>
      <p:ext uri="{BB962C8B-B14F-4D97-AF65-F5344CB8AC3E}">
        <p14:creationId xmlns:p14="http://schemas.microsoft.com/office/powerpoint/2010/main" val="42907252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8D4C1C-1B40-4EB9-ADC1-AC195EAE846C}"/>
              </a:ext>
            </a:extLst>
          </p:cNvPr>
          <p:cNvSpPr>
            <a:spLocks noGrp="1"/>
          </p:cNvSpPr>
          <p:nvPr>
            <p:ph type="title"/>
          </p:nvPr>
        </p:nvSpPr>
        <p:spPr>
          <a:xfrm>
            <a:off x="6420603" y="750450"/>
            <a:ext cx="4623217" cy="763500"/>
          </a:xfrm>
        </p:spPr>
        <p:txBody>
          <a:bodyPr/>
          <a:lstStyle/>
          <a:p>
            <a:r>
              <a:rPr lang="en-US" altLang="zh-CN" dirty="0"/>
              <a:t>Participant rating.csv</a:t>
            </a:r>
            <a:endParaRPr lang="zh-CN" altLang="en-US" dirty="0"/>
          </a:p>
        </p:txBody>
      </p:sp>
      <p:sp>
        <p:nvSpPr>
          <p:cNvPr id="3" name="文本占位符 2">
            <a:extLst>
              <a:ext uri="{FF2B5EF4-FFF2-40B4-BE49-F238E27FC236}">
                <a16:creationId xmlns:a16="http://schemas.microsoft.com/office/drawing/2014/main" id="{000FA44C-E701-4417-8EAC-E96772B8413E}"/>
              </a:ext>
            </a:extLst>
          </p:cNvPr>
          <p:cNvSpPr>
            <a:spLocks noGrp="1"/>
          </p:cNvSpPr>
          <p:nvPr>
            <p:ph type="body" idx="1"/>
          </p:nvPr>
        </p:nvSpPr>
        <p:spPr>
          <a:xfrm>
            <a:off x="6747029" y="1708475"/>
            <a:ext cx="3114362" cy="4510200"/>
          </a:xfrm>
        </p:spPr>
        <p:txBody>
          <a:bodyPr/>
          <a:lstStyle/>
          <a:p>
            <a:r>
              <a:rPr lang="en-US" altLang="zh-CN" dirty="0"/>
              <a:t>References of Labels and marking the Experiment plot</a:t>
            </a:r>
          </a:p>
          <a:p>
            <a:r>
              <a:rPr lang="en-US" altLang="zh-CN" dirty="0"/>
              <a:t>Giving Examples for training sets and testing sets.</a:t>
            </a:r>
          </a:p>
          <a:p>
            <a:r>
              <a:rPr lang="en-US" altLang="zh-CN" dirty="0"/>
              <a:t>Useful and explain more detailed in the next part</a:t>
            </a:r>
            <a:endParaRPr lang="zh-CN" altLang="en-US" dirty="0"/>
          </a:p>
        </p:txBody>
      </p:sp>
      <p:pic>
        <p:nvPicPr>
          <p:cNvPr id="5" name="图片 4">
            <a:extLst>
              <a:ext uri="{FF2B5EF4-FFF2-40B4-BE49-F238E27FC236}">
                <a16:creationId xmlns:a16="http://schemas.microsoft.com/office/drawing/2014/main" id="{2547B63D-0EBD-44C9-9483-4393E0A25A53}"/>
              </a:ext>
            </a:extLst>
          </p:cNvPr>
          <p:cNvPicPr>
            <a:picLocks noChangeAspect="1"/>
          </p:cNvPicPr>
          <p:nvPr/>
        </p:nvPicPr>
        <p:blipFill>
          <a:blip r:embed="rId2"/>
          <a:stretch>
            <a:fillRect/>
          </a:stretch>
        </p:blipFill>
        <p:spPr>
          <a:xfrm>
            <a:off x="0" y="-97656"/>
            <a:ext cx="6420604" cy="6955655"/>
          </a:xfrm>
          <a:prstGeom prst="rect">
            <a:avLst/>
          </a:prstGeom>
        </p:spPr>
      </p:pic>
    </p:spTree>
    <p:extLst>
      <p:ext uri="{BB962C8B-B14F-4D97-AF65-F5344CB8AC3E}">
        <p14:creationId xmlns:p14="http://schemas.microsoft.com/office/powerpoint/2010/main" val="20840552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848"/>
        <p:cNvGrpSpPr/>
        <p:nvPr/>
      </p:nvGrpSpPr>
      <p:grpSpPr>
        <a:xfrm>
          <a:off x="0" y="0"/>
          <a:ext cx="0" cy="0"/>
          <a:chOff x="0" y="0"/>
          <a:chExt cx="0" cy="0"/>
        </a:xfrm>
      </p:grpSpPr>
      <p:sp>
        <p:nvSpPr>
          <p:cNvPr id="2849" name="Google Shape;2849;p27"/>
          <p:cNvSpPr txBox="1">
            <a:spLocks noGrp="1"/>
          </p:cNvSpPr>
          <p:nvPr>
            <p:ph type="body" idx="1"/>
          </p:nvPr>
        </p:nvSpPr>
        <p:spPr>
          <a:xfrm>
            <a:off x="2835721" y="2727971"/>
            <a:ext cx="7389300" cy="2075100"/>
          </a:xfrm>
          <a:prstGeom prst="rect">
            <a:avLst/>
          </a:prstGeom>
        </p:spPr>
        <p:txBody>
          <a:bodyPr spcFirstLastPara="1" wrap="square" lIns="121900" tIns="121900" rIns="121900" bIns="121900" anchor="t" anchorCtr="0">
            <a:noAutofit/>
          </a:bodyPr>
          <a:lstStyle/>
          <a:p>
            <a:pPr marL="0" lvl="0" indent="0" algn="just" rtl="0">
              <a:spcBef>
                <a:spcPts val="0"/>
              </a:spcBef>
              <a:spcAft>
                <a:spcPts val="0"/>
              </a:spcAft>
              <a:buNone/>
            </a:pPr>
            <a:r>
              <a:rPr lang="en-GB" sz="4400" b="1" dirty="0">
                <a:solidFill>
                  <a:schemeClr val="tx2"/>
                </a:solidFill>
                <a:effectLst>
                  <a:outerShdw blurRad="38100" dist="38100" dir="2700000" algn="tl">
                    <a:srgbClr val="000000">
                      <a:alpha val="43137"/>
                    </a:srgbClr>
                  </a:outerShdw>
                </a:effectLst>
              </a:rPr>
              <a:t>Signals &amp; Data Processing</a:t>
            </a:r>
          </a:p>
        </p:txBody>
      </p:sp>
    </p:spTree>
    <p:extLst>
      <p:ext uri="{BB962C8B-B14F-4D97-AF65-F5344CB8AC3E}">
        <p14:creationId xmlns:p14="http://schemas.microsoft.com/office/powerpoint/2010/main" val="20847008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943365-C598-4012-AD0F-AEE4C87AFD67}"/>
              </a:ext>
            </a:extLst>
          </p:cNvPr>
          <p:cNvSpPr>
            <a:spLocks noGrp="1"/>
          </p:cNvSpPr>
          <p:nvPr>
            <p:ph type="title"/>
          </p:nvPr>
        </p:nvSpPr>
        <p:spPr/>
        <p:txBody>
          <a:bodyPr/>
          <a:lstStyle/>
          <a:p>
            <a:r>
              <a:rPr lang="en-US" altLang="zh-CN" dirty="0"/>
              <a:t>Participant Rating.csv - </a:t>
            </a:r>
            <a:r>
              <a:rPr lang="en-US" altLang="zh-CN" sz="4000" dirty="0"/>
              <a:t>Dichotomize (</a:t>
            </a:r>
            <a:r>
              <a:rPr lang="zh-CN" altLang="en-US" sz="4000" dirty="0"/>
              <a:t>二分类</a:t>
            </a:r>
            <a:r>
              <a:rPr lang="en-US" altLang="zh-CN" sz="4000" dirty="0"/>
              <a:t>)</a:t>
            </a:r>
            <a:r>
              <a:rPr lang="en-US" altLang="zh-CN" dirty="0"/>
              <a:t> </a:t>
            </a:r>
            <a:endParaRPr lang="zh-CN" altLang="en-US" dirty="0"/>
          </a:p>
        </p:txBody>
      </p:sp>
      <p:sp>
        <p:nvSpPr>
          <p:cNvPr id="3" name="文本占位符 2">
            <a:extLst>
              <a:ext uri="{FF2B5EF4-FFF2-40B4-BE49-F238E27FC236}">
                <a16:creationId xmlns:a16="http://schemas.microsoft.com/office/drawing/2014/main" id="{5C71A3FF-DFB5-47F3-A267-C39FC6E0238C}"/>
              </a:ext>
            </a:extLst>
          </p:cNvPr>
          <p:cNvSpPr>
            <a:spLocks noGrp="1"/>
          </p:cNvSpPr>
          <p:nvPr>
            <p:ph type="body" idx="1"/>
          </p:nvPr>
        </p:nvSpPr>
        <p:spPr/>
        <p:txBody>
          <a:bodyPr/>
          <a:lstStyle/>
          <a:p>
            <a:r>
              <a:rPr lang="en-US" altLang="zh-CN" sz="2400" b="1" dirty="0">
                <a:solidFill>
                  <a:srgbClr val="FF0000"/>
                </a:solidFill>
              </a:rPr>
              <a:t>RED</a:t>
            </a:r>
            <a:r>
              <a:rPr lang="en-US" altLang="zh-CN" sz="2400" b="1" dirty="0"/>
              <a:t> – Positive</a:t>
            </a:r>
          </a:p>
          <a:p>
            <a:r>
              <a:rPr lang="en-US" altLang="zh-CN" sz="2400" b="1" dirty="0">
                <a:solidFill>
                  <a:schemeClr val="accent3"/>
                </a:solidFill>
              </a:rPr>
              <a:t>BLUE</a:t>
            </a:r>
            <a:r>
              <a:rPr lang="en-US" altLang="zh-CN" sz="2400" b="1" dirty="0"/>
              <a:t> - Negative</a:t>
            </a:r>
            <a:endParaRPr lang="zh-CN" altLang="en-US" sz="2400" b="1" dirty="0"/>
          </a:p>
        </p:txBody>
      </p:sp>
      <p:pic>
        <p:nvPicPr>
          <p:cNvPr id="7" name="图片 6">
            <a:extLst>
              <a:ext uri="{FF2B5EF4-FFF2-40B4-BE49-F238E27FC236}">
                <a16:creationId xmlns:a16="http://schemas.microsoft.com/office/drawing/2014/main" id="{E3F546C2-D69E-4C3B-A3A4-3DF03E9EA746}"/>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2600428" y="1132200"/>
            <a:ext cx="8329198" cy="5236972"/>
          </a:xfrm>
          <a:prstGeom prst="rect">
            <a:avLst/>
          </a:prstGeom>
        </p:spPr>
      </p:pic>
      <p:pic>
        <p:nvPicPr>
          <p:cNvPr id="5" name="图片 4">
            <a:extLst>
              <a:ext uri="{FF2B5EF4-FFF2-40B4-BE49-F238E27FC236}">
                <a16:creationId xmlns:a16="http://schemas.microsoft.com/office/drawing/2014/main" id="{219C847D-DCB8-452E-ABE4-35B15FB2F8C8}"/>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2600428" y="6166269"/>
            <a:ext cx="8329198" cy="756545"/>
          </a:xfrm>
          <a:prstGeom prst="rect">
            <a:avLst/>
          </a:prstGeom>
        </p:spPr>
      </p:pic>
    </p:spTree>
    <p:extLst>
      <p:ext uri="{BB962C8B-B14F-4D97-AF65-F5344CB8AC3E}">
        <p14:creationId xmlns:p14="http://schemas.microsoft.com/office/powerpoint/2010/main" val="901526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943365-C598-4012-AD0F-AEE4C87AFD67}"/>
              </a:ext>
            </a:extLst>
          </p:cNvPr>
          <p:cNvSpPr>
            <a:spLocks noGrp="1"/>
          </p:cNvSpPr>
          <p:nvPr>
            <p:ph type="title"/>
          </p:nvPr>
        </p:nvSpPr>
        <p:spPr>
          <a:xfrm>
            <a:off x="519549" y="750450"/>
            <a:ext cx="10098065" cy="763500"/>
          </a:xfrm>
        </p:spPr>
        <p:txBody>
          <a:bodyPr/>
          <a:lstStyle/>
          <a:p>
            <a:r>
              <a:rPr lang="en-US" altLang="zh-CN" dirty="0"/>
              <a:t>Participant Rating.csv - - Quadruple classify </a:t>
            </a:r>
            <a:r>
              <a:rPr lang="en-US" altLang="zh-CN" sz="3200" dirty="0"/>
              <a:t>(</a:t>
            </a:r>
            <a:r>
              <a:rPr lang="zh-CN" altLang="en-US" sz="3200" dirty="0"/>
              <a:t>四分类</a:t>
            </a:r>
            <a:r>
              <a:rPr lang="en-US" altLang="zh-CN" sz="3200" dirty="0"/>
              <a:t>)</a:t>
            </a:r>
            <a:endParaRPr lang="zh-CN" altLang="en-US" dirty="0"/>
          </a:p>
        </p:txBody>
      </p:sp>
      <p:sp>
        <p:nvSpPr>
          <p:cNvPr id="3" name="文本占位符 2">
            <a:extLst>
              <a:ext uri="{FF2B5EF4-FFF2-40B4-BE49-F238E27FC236}">
                <a16:creationId xmlns:a16="http://schemas.microsoft.com/office/drawing/2014/main" id="{5C71A3FF-DFB5-47F3-A267-C39FC6E0238C}"/>
              </a:ext>
            </a:extLst>
          </p:cNvPr>
          <p:cNvSpPr>
            <a:spLocks noGrp="1"/>
          </p:cNvSpPr>
          <p:nvPr>
            <p:ph type="body" idx="1"/>
          </p:nvPr>
        </p:nvSpPr>
        <p:spPr/>
        <p:txBody>
          <a:bodyPr/>
          <a:lstStyle/>
          <a:p>
            <a:r>
              <a:rPr lang="en-US" altLang="zh-CN" sz="2400" b="1" dirty="0">
                <a:solidFill>
                  <a:srgbClr val="FF0000"/>
                </a:solidFill>
              </a:rPr>
              <a:t>RED</a:t>
            </a:r>
            <a:r>
              <a:rPr lang="en-US" altLang="zh-CN" sz="2400" b="1" dirty="0"/>
              <a:t> = HIGH,HIGH</a:t>
            </a:r>
          </a:p>
          <a:p>
            <a:r>
              <a:rPr lang="en-US" altLang="zh-CN" sz="2400" b="1" dirty="0">
                <a:solidFill>
                  <a:srgbClr val="FFC000"/>
                </a:solidFill>
              </a:rPr>
              <a:t>YELLOW</a:t>
            </a:r>
            <a:r>
              <a:rPr lang="en-US" altLang="zh-CN" sz="2400" b="1" dirty="0"/>
              <a:t> = LOW,HIGH</a:t>
            </a:r>
          </a:p>
          <a:p>
            <a:r>
              <a:rPr lang="en-US" altLang="zh-CN" sz="2400" b="1" dirty="0">
                <a:solidFill>
                  <a:srgbClr val="00B050"/>
                </a:solidFill>
              </a:rPr>
              <a:t>GREEN</a:t>
            </a:r>
            <a:r>
              <a:rPr lang="en-US" altLang="zh-CN" sz="2400" b="1" dirty="0"/>
              <a:t> = HIGH,LOW</a:t>
            </a:r>
          </a:p>
          <a:p>
            <a:r>
              <a:rPr lang="en-US" altLang="zh-CN" sz="2400" b="1" dirty="0">
                <a:solidFill>
                  <a:srgbClr val="0070C0"/>
                </a:solidFill>
              </a:rPr>
              <a:t>BLUE </a:t>
            </a:r>
            <a:r>
              <a:rPr lang="en-US" altLang="zh-CN" sz="2400" b="1" dirty="0"/>
              <a:t>= LOW,LOW</a:t>
            </a:r>
            <a:endParaRPr lang="zh-CN" altLang="en-US" sz="2400" b="1" dirty="0"/>
          </a:p>
        </p:txBody>
      </p:sp>
      <p:pic>
        <p:nvPicPr>
          <p:cNvPr id="9" name="图片 8">
            <a:extLst>
              <a:ext uri="{FF2B5EF4-FFF2-40B4-BE49-F238E27FC236}">
                <a16:creationId xmlns:a16="http://schemas.microsoft.com/office/drawing/2014/main" id="{7E03B28E-42D4-4DB6-96CD-A3EA53095E0D}"/>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3093141" y="1132200"/>
            <a:ext cx="7760390" cy="5021429"/>
          </a:xfrm>
          <a:prstGeom prst="rect">
            <a:avLst/>
          </a:prstGeom>
        </p:spPr>
      </p:pic>
      <p:pic>
        <p:nvPicPr>
          <p:cNvPr id="11" name="图片 10">
            <a:extLst>
              <a:ext uri="{FF2B5EF4-FFF2-40B4-BE49-F238E27FC236}">
                <a16:creationId xmlns:a16="http://schemas.microsoft.com/office/drawing/2014/main" id="{4772BD2F-3018-45B2-A7F1-9B77EA102DBB}"/>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3093141" y="6049712"/>
            <a:ext cx="7760391" cy="855841"/>
          </a:xfrm>
          <a:prstGeom prst="rect">
            <a:avLst/>
          </a:prstGeom>
        </p:spPr>
      </p:pic>
    </p:spTree>
    <p:extLst>
      <p:ext uri="{BB962C8B-B14F-4D97-AF65-F5344CB8AC3E}">
        <p14:creationId xmlns:p14="http://schemas.microsoft.com/office/powerpoint/2010/main" val="13281092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835"/>
        <p:cNvGrpSpPr/>
        <p:nvPr/>
      </p:nvGrpSpPr>
      <p:grpSpPr>
        <a:xfrm>
          <a:off x="0" y="0"/>
          <a:ext cx="0" cy="0"/>
          <a:chOff x="0" y="0"/>
          <a:chExt cx="0" cy="0"/>
        </a:xfrm>
      </p:grpSpPr>
      <p:sp>
        <p:nvSpPr>
          <p:cNvPr id="2836" name="Google Shape;2836;p25"/>
          <p:cNvSpPr txBox="1">
            <a:spLocks noGrp="1"/>
          </p:cNvSpPr>
          <p:nvPr>
            <p:ph type="title"/>
          </p:nvPr>
        </p:nvSpPr>
        <p:spPr>
          <a:xfrm>
            <a:off x="1580117" y="2618575"/>
            <a:ext cx="9031800" cy="1324800"/>
          </a:xfrm>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None/>
            </a:pPr>
            <a:r>
              <a:rPr lang="en-US" altLang="zh-CN" sz="3200" dirty="0"/>
              <a:t>EEG</a:t>
            </a:r>
            <a:r>
              <a:rPr lang="zh-CN" altLang="en-US" sz="3200" dirty="0"/>
              <a:t>情绪识别实践</a:t>
            </a:r>
            <a:br>
              <a:rPr lang="en-US" altLang="zh-CN" sz="3200" dirty="0"/>
            </a:br>
            <a:r>
              <a:rPr lang="en-US" altLang="zh-CN" sz="5400" dirty="0"/>
              <a:t>EEG Emotion Recognition Practice</a:t>
            </a:r>
            <a:endParaRPr lang="zh-CN" altLang="en-US" sz="3200" dirty="0"/>
          </a:p>
        </p:txBody>
      </p:sp>
      <p:sp>
        <p:nvSpPr>
          <p:cNvPr id="2837" name="Google Shape;2837;p25"/>
          <p:cNvSpPr txBox="1">
            <a:spLocks noGrp="1"/>
          </p:cNvSpPr>
          <p:nvPr>
            <p:ph type="body" idx="1"/>
          </p:nvPr>
        </p:nvSpPr>
        <p:spPr>
          <a:xfrm>
            <a:off x="1580075" y="4022875"/>
            <a:ext cx="9031800" cy="2235900"/>
          </a:xfrm>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None/>
            </a:pPr>
            <a:r>
              <a:rPr lang="en-US" altLang="zh-CN" sz="2400" b="1" dirty="0"/>
              <a:t>Team Members:</a:t>
            </a:r>
          </a:p>
          <a:p>
            <a:pPr marL="0" lvl="0" indent="0" algn="ctr" rtl="0">
              <a:spcBef>
                <a:spcPts val="0"/>
              </a:spcBef>
              <a:spcAft>
                <a:spcPts val="0"/>
              </a:spcAft>
              <a:buNone/>
            </a:pPr>
            <a:r>
              <a:rPr lang="zh-CN" altLang="en-GB" dirty="0"/>
              <a:t>小组成员：</a:t>
            </a:r>
          </a:p>
          <a:p>
            <a:pPr marL="0" lvl="0" indent="0" algn="ctr" rtl="0">
              <a:spcBef>
                <a:spcPts val="0"/>
              </a:spcBef>
              <a:spcAft>
                <a:spcPts val="0"/>
              </a:spcAft>
              <a:buNone/>
            </a:pPr>
            <a:r>
              <a:rPr lang="zh-CN" altLang="en-GB" dirty="0"/>
              <a:t>陈兴基</a:t>
            </a:r>
            <a:r>
              <a:rPr lang="en-US" altLang="zh-CN" dirty="0"/>
              <a:t> </a:t>
            </a:r>
            <a:r>
              <a:rPr lang="zh-CN" altLang="en-US" dirty="0"/>
              <a:t>宋子洋</a:t>
            </a:r>
            <a:r>
              <a:rPr lang="en-US" altLang="zh-CN" dirty="0"/>
              <a:t> </a:t>
            </a:r>
            <a:r>
              <a:rPr lang="zh-CN" altLang="en-US" dirty="0"/>
              <a:t>聂诗茂</a:t>
            </a:r>
            <a:r>
              <a:rPr lang="en-US" altLang="zh-CN" dirty="0"/>
              <a:t> </a:t>
            </a:r>
            <a:r>
              <a:rPr lang="zh-CN" altLang="en-US" dirty="0"/>
              <a:t>张腾霄</a:t>
            </a:r>
            <a:r>
              <a:rPr lang="en-US" altLang="zh-CN" dirty="0"/>
              <a:t> </a:t>
            </a:r>
            <a:r>
              <a:rPr lang="zh-CN" altLang="en-US" dirty="0"/>
              <a:t>唐健涵</a:t>
            </a:r>
            <a:r>
              <a:rPr lang="en-US" altLang="zh-CN" dirty="0"/>
              <a:t> </a:t>
            </a:r>
            <a:r>
              <a:rPr lang="zh-CN" altLang="en-US" dirty="0"/>
              <a:t>刘震</a:t>
            </a:r>
          </a:p>
        </p:txBody>
      </p:sp>
      <p:pic>
        <p:nvPicPr>
          <p:cNvPr id="2838" name="Google Shape;2838;p25"/>
          <p:cNvPicPr preferRelativeResize="0"/>
          <p:nvPr/>
        </p:nvPicPr>
        <p:blipFill>
          <a:blip r:embed="rId3"/>
          <a:srcRect/>
          <a:stretch/>
        </p:blipFill>
        <p:spPr>
          <a:xfrm>
            <a:off x="5203825" y="701175"/>
            <a:ext cx="1784400" cy="1784400"/>
          </a:xfrm>
          <a:prstGeom prst="ellipse">
            <a:avLst/>
          </a:prstGeom>
          <a:noFill/>
          <a:ln w="9525" cap="flat" cmpd="sng">
            <a:solidFill>
              <a:schemeClr val="accent1"/>
            </a:solidFill>
            <a:prstDash val="solid"/>
            <a:round/>
            <a:headEnd type="none" w="sm" len="sm"/>
            <a:tailEnd type="none" w="sm" len="sm"/>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0E8E39-129D-4976-9F2F-514781294F4E}"/>
              </a:ext>
            </a:extLst>
          </p:cNvPr>
          <p:cNvSpPr>
            <a:spLocks noGrp="1"/>
          </p:cNvSpPr>
          <p:nvPr>
            <p:ph type="title"/>
          </p:nvPr>
        </p:nvSpPr>
        <p:spPr>
          <a:xfrm>
            <a:off x="519549" y="750450"/>
            <a:ext cx="10665285" cy="763500"/>
          </a:xfrm>
        </p:spPr>
        <p:txBody>
          <a:bodyPr/>
          <a:lstStyle/>
          <a:p>
            <a:r>
              <a:rPr lang="en-US" altLang="zh-CN" dirty="0"/>
              <a:t>Emotion Recognition for EEGs – for</a:t>
            </a:r>
            <a:r>
              <a:rPr lang="zh-CN" altLang="en-US" dirty="0"/>
              <a:t> </a:t>
            </a:r>
            <a:r>
              <a:rPr lang="en-US" altLang="zh-CN" dirty="0"/>
              <a:t>each</a:t>
            </a:r>
            <a:r>
              <a:rPr lang="zh-CN" altLang="en-US" dirty="0"/>
              <a:t> </a:t>
            </a:r>
            <a:r>
              <a:rPr lang="en-US" altLang="zh-CN" dirty="0"/>
              <a:t>participant</a:t>
            </a:r>
            <a:endParaRPr lang="zh-CN" altLang="en-US" dirty="0"/>
          </a:p>
        </p:txBody>
      </p:sp>
      <p:sp>
        <p:nvSpPr>
          <p:cNvPr id="3" name="文本占位符 2">
            <a:extLst>
              <a:ext uri="{FF2B5EF4-FFF2-40B4-BE49-F238E27FC236}">
                <a16:creationId xmlns:a16="http://schemas.microsoft.com/office/drawing/2014/main" id="{3D69F677-3EE0-4DC8-B203-4FAD3A14F027}"/>
              </a:ext>
            </a:extLst>
          </p:cNvPr>
          <p:cNvSpPr>
            <a:spLocks noGrp="1"/>
          </p:cNvSpPr>
          <p:nvPr>
            <p:ph type="body" idx="1"/>
          </p:nvPr>
        </p:nvSpPr>
        <p:spPr/>
        <p:txBody>
          <a:bodyPr/>
          <a:lstStyle/>
          <a:p>
            <a:r>
              <a:rPr lang="en-US" altLang="zh-CN" dirty="0"/>
              <a:t>Pick 4 channels out of 40.</a:t>
            </a:r>
          </a:p>
          <a:p>
            <a:pPr marL="107950" indent="0">
              <a:buNone/>
            </a:pPr>
            <a:endParaRPr lang="en-US" altLang="zh-CN" dirty="0"/>
          </a:p>
          <a:p>
            <a:pPr marL="107950" indent="0">
              <a:buNone/>
            </a:pPr>
            <a:r>
              <a:rPr lang="en-US" altLang="zh-CN" sz="2400" dirty="0"/>
              <a:t>Resolving Datapoints </a:t>
            </a:r>
          </a:p>
          <a:p>
            <a:pPr marL="107950" indent="0">
              <a:buNone/>
            </a:pPr>
            <a:r>
              <a:rPr lang="en-US" altLang="zh-CN" sz="2400" dirty="0"/>
              <a:t>into Time Domain.</a:t>
            </a:r>
          </a:p>
          <a:p>
            <a:pPr marL="107950" indent="0">
              <a:buNone/>
            </a:pPr>
            <a:endParaRPr lang="en-US" altLang="zh-CN" sz="2400" dirty="0"/>
          </a:p>
          <a:p>
            <a:pPr marL="107950" indent="0">
              <a:buNone/>
            </a:pPr>
            <a:r>
              <a:rPr lang="en-US" altLang="zh-CN" sz="2400" b="1" dirty="0"/>
              <a:t>Dataset:</a:t>
            </a:r>
            <a:r>
              <a:rPr lang="en-US" altLang="zh-CN" sz="2400" dirty="0"/>
              <a:t> </a:t>
            </a:r>
          </a:p>
          <a:p>
            <a:pPr marL="107950" indent="0">
              <a:buNone/>
            </a:pPr>
            <a:r>
              <a:rPr lang="en-US" altLang="zh-CN" sz="2400" dirty="0"/>
              <a:t>32 candidate*</a:t>
            </a:r>
          </a:p>
          <a:p>
            <a:pPr marL="107950" indent="0">
              <a:buNone/>
            </a:pPr>
            <a:r>
              <a:rPr lang="en-US" altLang="zh-CN" sz="2400" dirty="0"/>
              <a:t>40 tests* </a:t>
            </a:r>
          </a:p>
          <a:p>
            <a:pPr marL="107950" indent="0">
              <a:buNone/>
            </a:pPr>
            <a:r>
              <a:rPr lang="en-US" altLang="zh-CN" sz="2400" dirty="0"/>
              <a:t>40 knots* </a:t>
            </a:r>
          </a:p>
          <a:p>
            <a:pPr marL="107950" indent="0">
              <a:buNone/>
            </a:pPr>
            <a:r>
              <a:rPr lang="en-US" altLang="zh-CN" sz="2400" dirty="0"/>
              <a:t>8064 Discrete Datapoints</a:t>
            </a:r>
          </a:p>
          <a:p>
            <a:pPr marL="107950" indent="0">
              <a:buNone/>
            </a:pPr>
            <a:r>
              <a:rPr lang="en-US" altLang="zh-CN" sz="2400" b="1" dirty="0"/>
              <a:t>Labels</a:t>
            </a:r>
            <a:r>
              <a:rPr lang="en-US" altLang="zh-CN" sz="2400" dirty="0"/>
              <a:t> ( 4 for each test) :</a:t>
            </a:r>
          </a:p>
          <a:p>
            <a:pPr marL="107950" indent="0">
              <a:buNone/>
            </a:pPr>
            <a:r>
              <a:rPr lang="en-US" altLang="zh-CN" sz="2400" dirty="0"/>
              <a:t>Valence, Arousal, Dominance, Liking</a:t>
            </a:r>
          </a:p>
          <a:p>
            <a:pPr marL="107950" indent="0">
              <a:buNone/>
            </a:pPr>
            <a:endParaRPr lang="en-US" altLang="zh-CN" sz="2400" dirty="0"/>
          </a:p>
        </p:txBody>
      </p:sp>
      <p:pic>
        <p:nvPicPr>
          <p:cNvPr id="7" name="图片 6">
            <a:extLst>
              <a:ext uri="{FF2B5EF4-FFF2-40B4-BE49-F238E27FC236}">
                <a16:creationId xmlns:a16="http://schemas.microsoft.com/office/drawing/2014/main" id="{5A867787-1AA7-4FE4-848A-77999AF1F320}"/>
              </a:ext>
            </a:extLst>
          </p:cNvPr>
          <p:cNvPicPr>
            <a:picLocks noChangeAspect="1"/>
          </p:cNvPicPr>
          <p:nvPr/>
        </p:nvPicPr>
        <p:blipFill>
          <a:blip r:embed="rId2"/>
          <a:stretch>
            <a:fillRect/>
          </a:stretch>
        </p:blipFill>
        <p:spPr>
          <a:xfrm>
            <a:off x="4011681" y="1282287"/>
            <a:ext cx="7296150" cy="5362575"/>
          </a:xfrm>
          <a:prstGeom prst="rect">
            <a:avLst/>
          </a:prstGeom>
        </p:spPr>
      </p:pic>
    </p:spTree>
    <p:extLst>
      <p:ext uri="{BB962C8B-B14F-4D97-AF65-F5344CB8AC3E}">
        <p14:creationId xmlns:p14="http://schemas.microsoft.com/office/powerpoint/2010/main" val="37169826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0E8E39-129D-4976-9F2F-514781294F4E}"/>
              </a:ext>
            </a:extLst>
          </p:cNvPr>
          <p:cNvSpPr>
            <a:spLocks noGrp="1"/>
          </p:cNvSpPr>
          <p:nvPr>
            <p:ph type="title"/>
          </p:nvPr>
        </p:nvSpPr>
        <p:spPr/>
        <p:txBody>
          <a:bodyPr/>
          <a:lstStyle/>
          <a:p>
            <a:r>
              <a:rPr lang="en-US" altLang="zh-CN" dirty="0"/>
              <a:t>Emotion Recognition for EEGs</a:t>
            </a:r>
            <a:endParaRPr lang="zh-CN" altLang="en-US" dirty="0"/>
          </a:p>
        </p:txBody>
      </p:sp>
      <p:sp>
        <p:nvSpPr>
          <p:cNvPr id="3" name="文本占位符 2">
            <a:extLst>
              <a:ext uri="{FF2B5EF4-FFF2-40B4-BE49-F238E27FC236}">
                <a16:creationId xmlns:a16="http://schemas.microsoft.com/office/drawing/2014/main" id="{3D69F677-3EE0-4DC8-B203-4FAD3A14F027}"/>
              </a:ext>
            </a:extLst>
          </p:cNvPr>
          <p:cNvSpPr>
            <a:spLocks noGrp="1"/>
          </p:cNvSpPr>
          <p:nvPr>
            <p:ph type="body" idx="1"/>
          </p:nvPr>
        </p:nvSpPr>
        <p:spPr/>
        <p:txBody>
          <a:bodyPr/>
          <a:lstStyle/>
          <a:p>
            <a:r>
              <a:rPr lang="en-US" altLang="zh-CN" dirty="0"/>
              <a:t>Pick 4 channels out of 40.</a:t>
            </a:r>
          </a:p>
          <a:p>
            <a:endParaRPr lang="en-US" altLang="zh-CN" dirty="0"/>
          </a:p>
          <a:p>
            <a:pPr marL="107950" indent="0">
              <a:buNone/>
            </a:pPr>
            <a:r>
              <a:rPr lang="en-US" altLang="zh-CN" sz="2400" dirty="0"/>
              <a:t>Transferred into </a:t>
            </a:r>
          </a:p>
          <a:p>
            <a:pPr marL="107950" indent="0">
              <a:buNone/>
            </a:pPr>
            <a:r>
              <a:rPr lang="en-US" altLang="zh-CN" sz="2400" dirty="0"/>
              <a:t>Freq-Domain</a:t>
            </a:r>
          </a:p>
          <a:p>
            <a:pPr marL="107950" indent="0">
              <a:buNone/>
            </a:pPr>
            <a:endParaRPr lang="en-US" altLang="zh-CN" sz="2400" dirty="0"/>
          </a:p>
          <a:p>
            <a:pPr marL="107950" indent="0">
              <a:buNone/>
            </a:pPr>
            <a:r>
              <a:rPr lang="en-US" altLang="zh-CN" sz="2400" dirty="0"/>
              <a:t>And</a:t>
            </a:r>
            <a:r>
              <a:rPr lang="zh-CN" altLang="en-US" sz="2400" dirty="0"/>
              <a:t> </a:t>
            </a:r>
            <a:r>
              <a:rPr lang="en-US" altLang="zh-CN" sz="2400" dirty="0"/>
              <a:t>added filters to get </a:t>
            </a:r>
          </a:p>
          <a:p>
            <a:pPr marL="107950" indent="0">
              <a:buNone/>
            </a:pPr>
            <a:r>
              <a:rPr lang="en-US" altLang="zh-CN" sz="2400" dirty="0"/>
              <a:t>certain wave (α,β,</a:t>
            </a:r>
            <a:r>
              <a:rPr lang="en-US" altLang="zh-CN" sz="2400" dirty="0" err="1"/>
              <a:t>δ,θ</a:t>
            </a:r>
            <a:r>
              <a:rPr lang="en-US" altLang="zh-CN" sz="2400" dirty="0"/>
              <a:t>)</a:t>
            </a:r>
          </a:p>
        </p:txBody>
      </p:sp>
      <p:pic>
        <p:nvPicPr>
          <p:cNvPr id="5" name="图片 4">
            <a:extLst>
              <a:ext uri="{FF2B5EF4-FFF2-40B4-BE49-F238E27FC236}">
                <a16:creationId xmlns:a16="http://schemas.microsoft.com/office/drawing/2014/main" id="{04CBC7F9-E431-4F4D-BD6A-48A60778A7DC}"/>
              </a:ext>
            </a:extLst>
          </p:cNvPr>
          <p:cNvPicPr>
            <a:picLocks noChangeAspect="1"/>
          </p:cNvPicPr>
          <p:nvPr/>
        </p:nvPicPr>
        <p:blipFill>
          <a:blip r:embed="rId2"/>
          <a:stretch>
            <a:fillRect/>
          </a:stretch>
        </p:blipFill>
        <p:spPr>
          <a:xfrm>
            <a:off x="3433348" y="1306100"/>
            <a:ext cx="7896225" cy="5314950"/>
          </a:xfrm>
          <a:prstGeom prst="rect">
            <a:avLst/>
          </a:prstGeom>
        </p:spPr>
      </p:pic>
    </p:spTree>
    <p:extLst>
      <p:ext uri="{BB962C8B-B14F-4D97-AF65-F5344CB8AC3E}">
        <p14:creationId xmlns:p14="http://schemas.microsoft.com/office/powerpoint/2010/main" val="8813485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E8652A-B98C-4A19-81A7-0438CB64946E}"/>
              </a:ext>
            </a:extLst>
          </p:cNvPr>
          <p:cNvSpPr>
            <a:spLocks noGrp="1"/>
          </p:cNvSpPr>
          <p:nvPr>
            <p:ph type="title"/>
          </p:nvPr>
        </p:nvSpPr>
        <p:spPr/>
        <p:txBody>
          <a:bodyPr/>
          <a:lstStyle/>
          <a:p>
            <a:r>
              <a:rPr lang="en-US" altLang="zh-CN" dirty="0"/>
              <a:t>Algorithm Analysis</a:t>
            </a:r>
            <a:endParaRPr lang="zh-CN" altLang="en-US" dirty="0"/>
          </a:p>
        </p:txBody>
      </p:sp>
      <p:sp>
        <p:nvSpPr>
          <p:cNvPr id="3" name="文本占位符 2">
            <a:extLst>
              <a:ext uri="{FF2B5EF4-FFF2-40B4-BE49-F238E27FC236}">
                <a16:creationId xmlns:a16="http://schemas.microsoft.com/office/drawing/2014/main" id="{1929986F-F1F2-48D8-B796-265D6DF87A8B}"/>
              </a:ext>
            </a:extLst>
          </p:cNvPr>
          <p:cNvSpPr>
            <a:spLocks noGrp="1"/>
          </p:cNvSpPr>
          <p:nvPr>
            <p:ph type="body" idx="1"/>
          </p:nvPr>
        </p:nvSpPr>
        <p:spPr/>
        <p:txBody>
          <a:bodyPr/>
          <a:lstStyle/>
          <a:p>
            <a:r>
              <a:rPr lang="en-US" altLang="zh-CN" dirty="0"/>
              <a:t>Building models and Fitting them with training sets</a:t>
            </a:r>
          </a:p>
          <a:p>
            <a:r>
              <a:rPr lang="en-US" altLang="zh-CN" dirty="0"/>
              <a:t>Examining the model with testing sets and evaluate the result</a:t>
            </a:r>
          </a:p>
          <a:p>
            <a:r>
              <a:rPr lang="en-US" altLang="zh-CN" dirty="0"/>
              <a:t>Giving out codes and statements of algorithm validity</a:t>
            </a:r>
            <a:endParaRPr lang="zh-CN" altLang="en-US" dirty="0"/>
          </a:p>
        </p:txBody>
      </p:sp>
    </p:spTree>
    <p:extLst>
      <p:ext uri="{BB962C8B-B14F-4D97-AF65-F5344CB8AC3E}">
        <p14:creationId xmlns:p14="http://schemas.microsoft.com/office/powerpoint/2010/main" val="41589151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836523-30F2-4531-B979-25DBC582E078}"/>
              </a:ext>
            </a:extLst>
          </p:cNvPr>
          <p:cNvSpPr>
            <a:spLocks noGrp="1"/>
          </p:cNvSpPr>
          <p:nvPr>
            <p:ph type="title"/>
          </p:nvPr>
        </p:nvSpPr>
        <p:spPr>
          <a:xfrm>
            <a:off x="320767" y="525163"/>
            <a:ext cx="12706120" cy="763500"/>
          </a:xfrm>
        </p:spPr>
        <p:txBody>
          <a:bodyPr/>
          <a:lstStyle/>
          <a:p>
            <a:r>
              <a:rPr lang="en-US" altLang="zh-CN" dirty="0"/>
              <a:t>Algorithm validity</a:t>
            </a:r>
            <a:br>
              <a:rPr lang="en-US" altLang="zh-CN" dirty="0"/>
            </a:br>
            <a:r>
              <a:rPr lang="en-US" altLang="zh-CN" dirty="0"/>
              <a:t>				- </a:t>
            </a:r>
            <a:r>
              <a:rPr lang="en-US" altLang="zh-CN" sz="3200" dirty="0"/>
              <a:t>Naive Bayes and Fisher/Linear Discriminant (68%)</a:t>
            </a:r>
            <a:endParaRPr lang="zh-CN" altLang="en-US" dirty="0"/>
          </a:p>
        </p:txBody>
      </p:sp>
      <p:sp>
        <p:nvSpPr>
          <p:cNvPr id="3" name="文本占位符 2">
            <a:extLst>
              <a:ext uri="{FF2B5EF4-FFF2-40B4-BE49-F238E27FC236}">
                <a16:creationId xmlns:a16="http://schemas.microsoft.com/office/drawing/2014/main" id="{29BDCD2C-AB5F-4B71-94CF-226E747E8747}"/>
              </a:ext>
            </a:extLst>
          </p:cNvPr>
          <p:cNvSpPr>
            <a:spLocks noGrp="1"/>
          </p:cNvSpPr>
          <p:nvPr>
            <p:ph type="body" idx="1"/>
          </p:nvPr>
        </p:nvSpPr>
        <p:spPr/>
        <p:txBody>
          <a:bodyPr/>
          <a:lstStyle/>
          <a:p>
            <a:endParaRPr lang="zh-CN" altLang="en-US" dirty="0"/>
          </a:p>
        </p:txBody>
      </p:sp>
      <p:pic>
        <p:nvPicPr>
          <p:cNvPr id="5" name="图片 4">
            <a:extLst>
              <a:ext uri="{FF2B5EF4-FFF2-40B4-BE49-F238E27FC236}">
                <a16:creationId xmlns:a16="http://schemas.microsoft.com/office/drawing/2014/main" id="{412F012F-5C12-4607-BA26-670527D72058}"/>
              </a:ext>
            </a:extLst>
          </p:cNvPr>
          <p:cNvPicPr>
            <a:picLocks noChangeAspect="1"/>
          </p:cNvPicPr>
          <p:nvPr/>
        </p:nvPicPr>
        <p:blipFill>
          <a:blip r:embed="rId2"/>
          <a:stretch>
            <a:fillRect/>
          </a:stretch>
        </p:blipFill>
        <p:spPr>
          <a:xfrm>
            <a:off x="448528" y="2107050"/>
            <a:ext cx="5334000" cy="4000500"/>
          </a:xfrm>
          <a:prstGeom prst="rect">
            <a:avLst/>
          </a:prstGeom>
        </p:spPr>
      </p:pic>
      <p:pic>
        <p:nvPicPr>
          <p:cNvPr id="7" name="图片 6">
            <a:extLst>
              <a:ext uri="{FF2B5EF4-FFF2-40B4-BE49-F238E27FC236}">
                <a16:creationId xmlns:a16="http://schemas.microsoft.com/office/drawing/2014/main" id="{8FFFF8B3-8EF7-46EE-98C2-91AD50FADF89}"/>
              </a:ext>
            </a:extLst>
          </p:cNvPr>
          <p:cNvPicPr>
            <a:picLocks noChangeAspect="1"/>
          </p:cNvPicPr>
          <p:nvPr/>
        </p:nvPicPr>
        <p:blipFill>
          <a:blip r:embed="rId3"/>
          <a:stretch>
            <a:fillRect/>
          </a:stretch>
        </p:blipFill>
        <p:spPr>
          <a:xfrm>
            <a:off x="5390322" y="2107050"/>
            <a:ext cx="5334000" cy="4000500"/>
          </a:xfrm>
          <a:prstGeom prst="rect">
            <a:avLst/>
          </a:prstGeom>
        </p:spPr>
      </p:pic>
      <p:sp>
        <p:nvSpPr>
          <p:cNvPr id="9" name="箭头: 右 8">
            <a:extLst>
              <a:ext uri="{FF2B5EF4-FFF2-40B4-BE49-F238E27FC236}">
                <a16:creationId xmlns:a16="http://schemas.microsoft.com/office/drawing/2014/main" id="{69D08600-40EE-4F18-AAA4-04FC67A82FD4}"/>
              </a:ext>
            </a:extLst>
          </p:cNvPr>
          <p:cNvSpPr/>
          <p:nvPr/>
        </p:nvSpPr>
        <p:spPr>
          <a:xfrm rot="7073088">
            <a:off x="4898121" y="2935698"/>
            <a:ext cx="408373" cy="355106"/>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箭头: 右 9">
            <a:extLst>
              <a:ext uri="{FF2B5EF4-FFF2-40B4-BE49-F238E27FC236}">
                <a16:creationId xmlns:a16="http://schemas.microsoft.com/office/drawing/2014/main" id="{741D0BE5-63DC-4A17-A4AD-D73A2DD6FEBC}"/>
              </a:ext>
            </a:extLst>
          </p:cNvPr>
          <p:cNvSpPr/>
          <p:nvPr/>
        </p:nvSpPr>
        <p:spPr>
          <a:xfrm rot="7073088">
            <a:off x="7207794" y="2983342"/>
            <a:ext cx="408373" cy="355106"/>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431030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24DDF0-9824-4C6E-83FC-3A669D538C02}"/>
              </a:ext>
            </a:extLst>
          </p:cNvPr>
          <p:cNvSpPr>
            <a:spLocks noGrp="1"/>
          </p:cNvSpPr>
          <p:nvPr>
            <p:ph type="title"/>
          </p:nvPr>
        </p:nvSpPr>
        <p:spPr/>
        <p:txBody>
          <a:bodyPr/>
          <a:lstStyle/>
          <a:p>
            <a:r>
              <a:rPr lang="en-US" altLang="zh-CN" dirty="0"/>
              <a:t>Algorithm validity –Machine Learning (62%)</a:t>
            </a:r>
            <a:endParaRPr lang="zh-CN" altLang="en-US" dirty="0"/>
          </a:p>
        </p:txBody>
      </p:sp>
      <p:sp>
        <p:nvSpPr>
          <p:cNvPr id="3" name="文本占位符 2">
            <a:extLst>
              <a:ext uri="{FF2B5EF4-FFF2-40B4-BE49-F238E27FC236}">
                <a16:creationId xmlns:a16="http://schemas.microsoft.com/office/drawing/2014/main" id="{4D553DE2-FEA0-4C58-AB30-0B4A081B4746}"/>
              </a:ext>
            </a:extLst>
          </p:cNvPr>
          <p:cNvSpPr>
            <a:spLocks noGrp="1"/>
          </p:cNvSpPr>
          <p:nvPr>
            <p:ph type="body" idx="1"/>
          </p:nvPr>
        </p:nvSpPr>
        <p:spPr/>
        <p:txBody>
          <a:bodyPr/>
          <a:lstStyle/>
          <a:p>
            <a:endParaRPr lang="zh-CN" altLang="en-US" dirty="0"/>
          </a:p>
        </p:txBody>
      </p:sp>
      <p:pic>
        <p:nvPicPr>
          <p:cNvPr id="4" name="图片 3">
            <a:extLst>
              <a:ext uri="{FF2B5EF4-FFF2-40B4-BE49-F238E27FC236}">
                <a16:creationId xmlns:a16="http://schemas.microsoft.com/office/drawing/2014/main" id="{5C9E48DF-4B14-4328-818E-30935C5CFA51}"/>
              </a:ext>
            </a:extLst>
          </p:cNvPr>
          <p:cNvPicPr>
            <a:picLocks noChangeAspect="1"/>
          </p:cNvPicPr>
          <p:nvPr/>
        </p:nvPicPr>
        <p:blipFill>
          <a:blip r:embed="rId2"/>
          <a:stretch>
            <a:fillRect/>
          </a:stretch>
        </p:blipFill>
        <p:spPr>
          <a:xfrm>
            <a:off x="376333" y="1708475"/>
            <a:ext cx="8864656" cy="2411186"/>
          </a:xfrm>
          <a:prstGeom prst="rect">
            <a:avLst/>
          </a:prstGeom>
        </p:spPr>
      </p:pic>
      <p:pic>
        <p:nvPicPr>
          <p:cNvPr id="6" name="图片 5">
            <a:extLst>
              <a:ext uri="{FF2B5EF4-FFF2-40B4-BE49-F238E27FC236}">
                <a16:creationId xmlns:a16="http://schemas.microsoft.com/office/drawing/2014/main" id="{E62ACF1A-A984-4F76-BF72-3017884BF816}"/>
              </a:ext>
            </a:extLst>
          </p:cNvPr>
          <p:cNvPicPr>
            <a:picLocks noChangeAspect="1"/>
          </p:cNvPicPr>
          <p:nvPr/>
        </p:nvPicPr>
        <p:blipFill>
          <a:blip r:embed="rId3"/>
          <a:stretch>
            <a:fillRect/>
          </a:stretch>
        </p:blipFill>
        <p:spPr>
          <a:xfrm>
            <a:off x="367454" y="4089176"/>
            <a:ext cx="8864656" cy="2129499"/>
          </a:xfrm>
          <a:prstGeom prst="rect">
            <a:avLst/>
          </a:prstGeom>
        </p:spPr>
      </p:pic>
      <p:sp>
        <p:nvSpPr>
          <p:cNvPr id="7" name="椭圆 6">
            <a:extLst>
              <a:ext uri="{FF2B5EF4-FFF2-40B4-BE49-F238E27FC236}">
                <a16:creationId xmlns:a16="http://schemas.microsoft.com/office/drawing/2014/main" id="{7BC6280B-C9BD-46B8-A82D-017090B3C911}"/>
              </a:ext>
            </a:extLst>
          </p:cNvPr>
          <p:cNvSpPr/>
          <p:nvPr/>
        </p:nvSpPr>
        <p:spPr>
          <a:xfrm>
            <a:off x="3826275" y="3151306"/>
            <a:ext cx="781235" cy="583022"/>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a:extLst>
              <a:ext uri="{FF2B5EF4-FFF2-40B4-BE49-F238E27FC236}">
                <a16:creationId xmlns:a16="http://schemas.microsoft.com/office/drawing/2014/main" id="{8611BE8E-6866-40AD-8636-B558552996A7}"/>
              </a:ext>
            </a:extLst>
          </p:cNvPr>
          <p:cNvSpPr/>
          <p:nvPr/>
        </p:nvSpPr>
        <p:spPr>
          <a:xfrm>
            <a:off x="3826275" y="5747633"/>
            <a:ext cx="781235" cy="583022"/>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2334832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Result Code - ML</a:t>
            </a:r>
            <a:endParaRPr lang="zh-CN" altLang="en-US" dirty="0"/>
          </a:p>
        </p:txBody>
      </p:sp>
      <p:sp>
        <p:nvSpPr>
          <p:cNvPr id="3" name="文本占位符 2"/>
          <p:cNvSpPr>
            <a:spLocks noGrp="1"/>
          </p:cNvSpPr>
          <p:nvPr>
            <p:ph type="body" idx="1"/>
          </p:nvPr>
        </p:nvSpPr>
        <p:spPr/>
        <p:txBody>
          <a:bodyPr/>
          <a:lstStyle/>
          <a:p>
            <a:r>
              <a:rPr lang="en-US" altLang="zh-CN" dirty="0"/>
              <a:t>Result Screenshots, using : </a:t>
            </a:r>
            <a:endParaRPr lang="zh-CN" altLang="en-US" dirty="0"/>
          </a:p>
          <a:p>
            <a:endParaRPr lang="en-US" altLang="zh-CN" dirty="0"/>
          </a:p>
          <a:p>
            <a:endParaRPr lang="zh-CN" altLang="en-US" dirty="0"/>
          </a:p>
        </p:txBody>
      </p:sp>
      <p:pic>
        <p:nvPicPr>
          <p:cNvPr id="8" name="图片 7">
            <a:extLst>
              <a:ext uri="{FF2B5EF4-FFF2-40B4-BE49-F238E27FC236}">
                <a16:creationId xmlns:a16="http://schemas.microsoft.com/office/drawing/2014/main" id="{E8D69460-51D9-4ACF-9CB8-18238D4C23FC}"/>
              </a:ext>
            </a:extLst>
          </p:cNvPr>
          <p:cNvPicPr>
            <a:picLocks noChangeAspect="1"/>
          </p:cNvPicPr>
          <p:nvPr/>
        </p:nvPicPr>
        <p:blipFill>
          <a:blip r:embed="rId2"/>
          <a:stretch>
            <a:fillRect/>
          </a:stretch>
        </p:blipFill>
        <p:spPr>
          <a:xfrm>
            <a:off x="5913939" y="29148"/>
            <a:ext cx="6277032" cy="6681070"/>
          </a:xfrm>
          <a:prstGeom prst="rect">
            <a:avLst/>
          </a:prstGeom>
        </p:spPr>
      </p:pic>
      <p:pic>
        <p:nvPicPr>
          <p:cNvPr id="10" name="图形 9">
            <a:extLst>
              <a:ext uri="{FF2B5EF4-FFF2-40B4-BE49-F238E27FC236}">
                <a16:creationId xmlns:a16="http://schemas.microsoft.com/office/drawing/2014/main" id="{6B52A270-34D4-4646-8F54-48198465D35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93879" y="3665738"/>
            <a:ext cx="4155674" cy="929941"/>
          </a:xfrm>
          <a:prstGeom prst="rect">
            <a:avLst/>
          </a:prstGeom>
        </p:spPr>
      </p:pic>
      <p:pic>
        <p:nvPicPr>
          <p:cNvPr id="12" name="图片 11" descr="图标&#10;&#10;描述已自动生成">
            <a:extLst>
              <a:ext uri="{FF2B5EF4-FFF2-40B4-BE49-F238E27FC236}">
                <a16:creationId xmlns:a16="http://schemas.microsoft.com/office/drawing/2014/main" id="{E569DD05-95FC-4431-AB9E-4AC243A51FF7}"/>
              </a:ext>
            </a:extLst>
          </p:cNvPr>
          <p:cNvPicPr>
            <a:picLocks noChangeAspect="1"/>
          </p:cNvPicPr>
          <p:nvPr/>
        </p:nvPicPr>
        <p:blipFill>
          <a:blip r:embed="rId5"/>
          <a:stretch>
            <a:fillRect/>
          </a:stretch>
        </p:blipFill>
        <p:spPr>
          <a:xfrm>
            <a:off x="519550" y="4870659"/>
            <a:ext cx="3945918" cy="1144316"/>
          </a:xfrm>
          <a:prstGeom prst="rect">
            <a:avLst/>
          </a:prstGeom>
        </p:spPr>
      </p:pic>
      <p:pic>
        <p:nvPicPr>
          <p:cNvPr id="14" name="图片 13" descr="徽标&#10;&#10;描述已自动生成">
            <a:extLst>
              <a:ext uri="{FF2B5EF4-FFF2-40B4-BE49-F238E27FC236}">
                <a16:creationId xmlns:a16="http://schemas.microsoft.com/office/drawing/2014/main" id="{AC9163E0-51A4-47C7-B59C-3C6749A29045}"/>
              </a:ext>
            </a:extLst>
          </p:cNvPr>
          <p:cNvPicPr>
            <a:picLocks noChangeAspect="1"/>
          </p:cNvPicPr>
          <p:nvPr/>
        </p:nvPicPr>
        <p:blipFill>
          <a:blip r:embed="rId6"/>
          <a:stretch>
            <a:fillRect/>
          </a:stretch>
        </p:blipFill>
        <p:spPr>
          <a:xfrm>
            <a:off x="519550" y="2235252"/>
            <a:ext cx="4373872" cy="123675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415564-714F-48E3-AFB7-0A8171B27CD6}"/>
              </a:ext>
            </a:extLst>
          </p:cNvPr>
          <p:cNvSpPr>
            <a:spLocks noGrp="1"/>
          </p:cNvSpPr>
          <p:nvPr>
            <p:ph type="title"/>
          </p:nvPr>
        </p:nvSpPr>
        <p:spPr/>
        <p:txBody>
          <a:bodyPr/>
          <a:lstStyle/>
          <a:p>
            <a:endParaRPr lang="zh-CN" altLang="en-US"/>
          </a:p>
        </p:txBody>
      </p:sp>
      <p:sp>
        <p:nvSpPr>
          <p:cNvPr id="3" name="文本占位符 2">
            <a:extLst>
              <a:ext uri="{FF2B5EF4-FFF2-40B4-BE49-F238E27FC236}">
                <a16:creationId xmlns:a16="http://schemas.microsoft.com/office/drawing/2014/main" id="{9228BF19-EE3F-488C-A7DE-6EB8CBC3A953}"/>
              </a:ext>
            </a:extLst>
          </p:cNvPr>
          <p:cNvSpPr>
            <a:spLocks noGrp="1"/>
          </p:cNvSpPr>
          <p:nvPr>
            <p:ph type="body" idx="1"/>
          </p:nvPr>
        </p:nvSpPr>
        <p:spPr/>
        <p:txBody>
          <a:bodyPr/>
          <a:lstStyle/>
          <a:p>
            <a:endParaRPr lang="zh-CN" altLang="en-US"/>
          </a:p>
        </p:txBody>
      </p:sp>
      <p:pic>
        <p:nvPicPr>
          <p:cNvPr id="7" name="图片 6">
            <a:extLst>
              <a:ext uri="{FF2B5EF4-FFF2-40B4-BE49-F238E27FC236}">
                <a16:creationId xmlns:a16="http://schemas.microsoft.com/office/drawing/2014/main" id="{9E335FE0-4B22-40BF-A1C9-B834B924EEE8}"/>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40549070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FB6927-8E8B-486D-B335-C9F64405B27C}"/>
              </a:ext>
            </a:extLst>
          </p:cNvPr>
          <p:cNvSpPr>
            <a:spLocks noGrp="1"/>
          </p:cNvSpPr>
          <p:nvPr>
            <p:ph type="title"/>
          </p:nvPr>
        </p:nvSpPr>
        <p:spPr/>
        <p:txBody>
          <a:bodyPr/>
          <a:lstStyle/>
          <a:p>
            <a:endParaRPr lang="zh-CN" altLang="en-US"/>
          </a:p>
        </p:txBody>
      </p:sp>
      <p:sp>
        <p:nvSpPr>
          <p:cNvPr id="3" name="文本占位符 2">
            <a:extLst>
              <a:ext uri="{FF2B5EF4-FFF2-40B4-BE49-F238E27FC236}">
                <a16:creationId xmlns:a16="http://schemas.microsoft.com/office/drawing/2014/main" id="{2DB25769-043D-45BC-8A42-9339296345BC}"/>
              </a:ext>
            </a:extLst>
          </p:cNvPr>
          <p:cNvSpPr>
            <a:spLocks noGrp="1"/>
          </p:cNvSpPr>
          <p:nvPr>
            <p:ph type="body" idx="1"/>
          </p:nvPr>
        </p:nvSpPr>
        <p:spPr/>
        <p:txBody>
          <a:bodyPr/>
          <a:lstStyle/>
          <a:p>
            <a:endParaRPr lang="zh-CN" altLang="en-US"/>
          </a:p>
        </p:txBody>
      </p:sp>
      <p:pic>
        <p:nvPicPr>
          <p:cNvPr id="5" name="图片 4">
            <a:extLst>
              <a:ext uri="{FF2B5EF4-FFF2-40B4-BE49-F238E27FC236}">
                <a16:creationId xmlns:a16="http://schemas.microsoft.com/office/drawing/2014/main" id="{52ADEEAE-E223-43D5-9AB2-76BB9847248D}"/>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9754327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19691" y="243639"/>
            <a:ext cx="10062492" cy="763500"/>
          </a:xfrm>
        </p:spPr>
        <p:txBody>
          <a:bodyPr/>
          <a:lstStyle/>
          <a:p>
            <a:r>
              <a:rPr lang="en-US" altLang="zh-CN" dirty="0"/>
              <a:t>Next part is our code. </a:t>
            </a:r>
            <a:br>
              <a:rPr lang="en-US" altLang="zh-CN" dirty="0"/>
            </a:br>
            <a:r>
              <a:rPr lang="en-US" altLang="zh-CN" dirty="0"/>
              <a:t>			(MATLAB-</a:t>
            </a:r>
            <a:r>
              <a:rPr lang="en-US" altLang="zh-CN" sz="4000" dirty="0"/>
              <a:t> </a:t>
            </a:r>
            <a:r>
              <a:rPr lang="en-US" altLang="zh-CN" sz="2400" dirty="0"/>
              <a:t>Naive Bayes and Fisher/Linear Discriminant </a:t>
            </a:r>
            <a:r>
              <a:rPr lang="en-US" altLang="zh-CN" dirty="0"/>
              <a:t>) </a:t>
            </a:r>
          </a:p>
        </p:txBody>
      </p:sp>
      <p:sp>
        <p:nvSpPr>
          <p:cNvPr id="3" name="文本占位符 2"/>
          <p:cNvSpPr>
            <a:spLocks noGrp="1"/>
          </p:cNvSpPr>
          <p:nvPr>
            <p:ph type="body" idx="1"/>
          </p:nvPr>
        </p:nvSpPr>
        <p:spPr>
          <a:xfrm>
            <a:off x="519690" y="1708475"/>
            <a:ext cx="11039035" cy="4510200"/>
          </a:xfrm>
        </p:spPr>
        <p:txBody>
          <a:bodyPr/>
          <a:lstStyle/>
          <a:p>
            <a:r>
              <a:rPr lang="en-US" altLang="zh-CN" sz="2800" dirty="0"/>
              <a:t>Preprocessing</a:t>
            </a:r>
          </a:p>
          <a:p>
            <a:r>
              <a:rPr lang="en-US" altLang="zh-CN" sz="2800" dirty="0" err="1"/>
              <a:t>Dichotomisation</a:t>
            </a:r>
            <a:endParaRPr lang="en-US" altLang="zh-CN" sz="2800" dirty="0"/>
          </a:p>
          <a:p>
            <a:r>
              <a:rPr lang="en-US" altLang="zh-CN" sz="2800" dirty="0"/>
              <a:t>Plot Time/Freq Domain Wave and check out 4 certain </a:t>
            </a:r>
            <a:r>
              <a:rPr lang="en-US" altLang="zh-CN" sz="2800" dirty="0" err="1"/>
              <a:t>freq</a:t>
            </a:r>
            <a:r>
              <a:rPr lang="en-US" altLang="zh-CN" sz="2800" dirty="0"/>
              <a:t>-bands</a:t>
            </a:r>
          </a:p>
          <a:p>
            <a:r>
              <a:rPr lang="en-US" altLang="zh-CN" sz="2800" dirty="0"/>
              <a:t>PCA (main)</a:t>
            </a:r>
          </a:p>
          <a:p>
            <a:r>
              <a:rPr lang="en-US" altLang="zh-CN" sz="3200" dirty="0"/>
              <a:t>Naive Bayes and Fisher/Linear Discriminant Fit </a:t>
            </a:r>
          </a:p>
          <a:p>
            <a:r>
              <a:rPr lang="en-US" altLang="zh-CN" sz="3200" dirty="0"/>
              <a:t>Assessment</a:t>
            </a:r>
            <a:endParaRPr lang="zh-CN" altLang="en-US" sz="2800"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文本占位符 2"/>
          <p:cNvSpPr>
            <a:spLocks noGrp="1"/>
          </p:cNvSpPr>
          <p:nvPr>
            <p:ph type="body" idx="1"/>
          </p:nvPr>
        </p:nvSpPr>
        <p:spPr/>
        <p:txBody>
          <a:bodyPr/>
          <a:lstStyle/>
          <a:p>
            <a:endParaRPr lang="zh-CN" altLang="en-US" dirty="0"/>
          </a:p>
        </p:txBody>
      </p:sp>
      <p:pic>
        <p:nvPicPr>
          <p:cNvPr id="4" name="图片 3" descr=")THHNJJ]M}TIKX@CTP3I)QR"/>
          <p:cNvPicPr>
            <a:picLocks noChangeAspect="1"/>
          </p:cNvPicPr>
          <p:nvPr/>
        </p:nvPicPr>
        <p:blipFill>
          <a:blip r:embed="rId2"/>
          <a:stretch>
            <a:fillRect/>
          </a:stretch>
        </p:blipFill>
        <p:spPr>
          <a:xfrm>
            <a:off x="0" y="4594"/>
            <a:ext cx="5989320" cy="2703830"/>
          </a:xfrm>
          <a:prstGeom prst="rect">
            <a:avLst/>
          </a:prstGeom>
        </p:spPr>
      </p:pic>
      <p:pic>
        <p:nvPicPr>
          <p:cNvPr id="5" name="图片 4"/>
          <p:cNvPicPr>
            <a:picLocks noChangeAspect="1"/>
          </p:cNvPicPr>
          <p:nvPr/>
        </p:nvPicPr>
        <p:blipFill>
          <a:blip r:embed="rId3"/>
          <a:stretch>
            <a:fillRect/>
          </a:stretch>
        </p:blipFill>
        <p:spPr>
          <a:xfrm>
            <a:off x="1" y="2778711"/>
            <a:ext cx="6096000" cy="4074695"/>
          </a:xfrm>
          <a:prstGeom prst="rect">
            <a:avLst/>
          </a:prstGeom>
        </p:spPr>
      </p:pic>
      <p:pic>
        <p:nvPicPr>
          <p:cNvPr id="6" name="图片 5" descr="CFT3WZAM[92W@Q~QPW9`M1Q">
            <a:extLst>
              <a:ext uri="{FF2B5EF4-FFF2-40B4-BE49-F238E27FC236}">
                <a16:creationId xmlns:a16="http://schemas.microsoft.com/office/drawing/2014/main" id="{D670E4DD-41B9-4537-A38F-9617A3DD3D2A}"/>
              </a:ext>
            </a:extLst>
          </p:cNvPr>
          <p:cNvPicPr>
            <a:picLocks noChangeAspect="1"/>
          </p:cNvPicPr>
          <p:nvPr/>
        </p:nvPicPr>
        <p:blipFill>
          <a:blip r:embed="rId4"/>
          <a:stretch>
            <a:fillRect/>
          </a:stretch>
        </p:blipFill>
        <p:spPr>
          <a:xfrm>
            <a:off x="5666795" y="0"/>
            <a:ext cx="5350510" cy="6858000"/>
          </a:xfrm>
          <a:prstGeom prst="rect">
            <a:avLst/>
          </a:prstGeom>
        </p:spPr>
      </p:pic>
      <p:sp>
        <p:nvSpPr>
          <p:cNvPr id="7" name="标题 1">
            <a:extLst>
              <a:ext uri="{FF2B5EF4-FFF2-40B4-BE49-F238E27FC236}">
                <a16:creationId xmlns:a16="http://schemas.microsoft.com/office/drawing/2014/main" id="{FABEE991-50A1-4AD4-86D3-A55C3419D121}"/>
              </a:ext>
            </a:extLst>
          </p:cNvPr>
          <p:cNvSpPr txBox="1">
            <a:spLocks/>
          </p:cNvSpPr>
          <p:nvPr/>
        </p:nvSpPr>
        <p:spPr>
          <a:xfrm>
            <a:off x="2535963" y="652050"/>
            <a:ext cx="3453357" cy="7635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dk1"/>
              </a:buClr>
              <a:buSzPts val="4000"/>
              <a:buFont typeface="Aldrich"/>
              <a:buNone/>
              <a:defRPr sz="4000" b="1" i="0" u="none" strike="noStrike" cap="none">
                <a:solidFill>
                  <a:schemeClr val="dk1"/>
                </a:solidFill>
                <a:latin typeface="Ubuntu Condensed" panose="020B0506030602030204"/>
                <a:ea typeface="Ubuntu Condensed" panose="020B0506030602030204"/>
                <a:cs typeface="Ubuntu Condensed" panose="020B0506030602030204"/>
                <a:sym typeface="Ubuntu Condensed" panose="020B0506030602030204"/>
              </a:defRPr>
            </a:lvl1pPr>
            <a:lvl2pPr marR="0" lvl="1" algn="l" rtl="0">
              <a:lnSpc>
                <a:spcPct val="70000"/>
              </a:lnSpc>
              <a:spcBef>
                <a:spcPts val="0"/>
              </a:spcBef>
              <a:spcAft>
                <a:spcPts val="0"/>
              </a:spcAft>
              <a:buClr>
                <a:schemeClr val="dk1"/>
              </a:buClr>
              <a:buSzPts val="4000"/>
              <a:buFont typeface="Abril Fatface" panose="02000503000000020003"/>
              <a:buNone/>
              <a:defRPr sz="4000" b="1" i="0" u="none" strike="noStrike" cap="none">
                <a:solidFill>
                  <a:schemeClr val="dk1"/>
                </a:solidFill>
                <a:latin typeface="Abril Fatface" panose="02000503000000020003"/>
                <a:ea typeface="Abril Fatface" panose="02000503000000020003"/>
                <a:cs typeface="Abril Fatface" panose="02000503000000020003"/>
                <a:sym typeface="Abril Fatface" panose="02000503000000020003"/>
              </a:defRPr>
            </a:lvl2pPr>
            <a:lvl3pPr marR="0" lvl="2" algn="l" rtl="0">
              <a:lnSpc>
                <a:spcPct val="70000"/>
              </a:lnSpc>
              <a:spcBef>
                <a:spcPts val="0"/>
              </a:spcBef>
              <a:spcAft>
                <a:spcPts val="0"/>
              </a:spcAft>
              <a:buClr>
                <a:schemeClr val="dk1"/>
              </a:buClr>
              <a:buSzPts val="4000"/>
              <a:buFont typeface="Abril Fatface" panose="02000503000000020003"/>
              <a:buNone/>
              <a:defRPr sz="4000" b="1" i="0" u="none" strike="noStrike" cap="none">
                <a:solidFill>
                  <a:schemeClr val="dk1"/>
                </a:solidFill>
                <a:latin typeface="Abril Fatface" panose="02000503000000020003"/>
                <a:ea typeface="Abril Fatface" panose="02000503000000020003"/>
                <a:cs typeface="Abril Fatface" panose="02000503000000020003"/>
                <a:sym typeface="Abril Fatface" panose="02000503000000020003"/>
              </a:defRPr>
            </a:lvl3pPr>
            <a:lvl4pPr marR="0" lvl="3" algn="l" rtl="0">
              <a:lnSpc>
                <a:spcPct val="70000"/>
              </a:lnSpc>
              <a:spcBef>
                <a:spcPts val="0"/>
              </a:spcBef>
              <a:spcAft>
                <a:spcPts val="0"/>
              </a:spcAft>
              <a:buClr>
                <a:schemeClr val="dk1"/>
              </a:buClr>
              <a:buSzPts val="4000"/>
              <a:buFont typeface="Abril Fatface" panose="02000503000000020003"/>
              <a:buNone/>
              <a:defRPr sz="4000" b="1" i="0" u="none" strike="noStrike" cap="none">
                <a:solidFill>
                  <a:schemeClr val="dk1"/>
                </a:solidFill>
                <a:latin typeface="Abril Fatface" panose="02000503000000020003"/>
                <a:ea typeface="Abril Fatface" panose="02000503000000020003"/>
                <a:cs typeface="Abril Fatface" panose="02000503000000020003"/>
                <a:sym typeface="Abril Fatface" panose="02000503000000020003"/>
              </a:defRPr>
            </a:lvl4pPr>
            <a:lvl5pPr marR="0" lvl="4" algn="l" rtl="0">
              <a:lnSpc>
                <a:spcPct val="70000"/>
              </a:lnSpc>
              <a:spcBef>
                <a:spcPts val="0"/>
              </a:spcBef>
              <a:spcAft>
                <a:spcPts val="0"/>
              </a:spcAft>
              <a:buClr>
                <a:schemeClr val="dk1"/>
              </a:buClr>
              <a:buSzPts val="4000"/>
              <a:buFont typeface="Abril Fatface" panose="02000503000000020003"/>
              <a:buNone/>
              <a:defRPr sz="4000" b="1" i="0" u="none" strike="noStrike" cap="none">
                <a:solidFill>
                  <a:schemeClr val="dk1"/>
                </a:solidFill>
                <a:latin typeface="Abril Fatface" panose="02000503000000020003"/>
                <a:ea typeface="Abril Fatface" panose="02000503000000020003"/>
                <a:cs typeface="Abril Fatface" panose="02000503000000020003"/>
                <a:sym typeface="Abril Fatface" panose="02000503000000020003"/>
              </a:defRPr>
            </a:lvl5pPr>
            <a:lvl6pPr marR="0" lvl="5" algn="l" rtl="0">
              <a:lnSpc>
                <a:spcPct val="70000"/>
              </a:lnSpc>
              <a:spcBef>
                <a:spcPts val="0"/>
              </a:spcBef>
              <a:spcAft>
                <a:spcPts val="0"/>
              </a:spcAft>
              <a:buClr>
                <a:schemeClr val="dk1"/>
              </a:buClr>
              <a:buSzPts val="4000"/>
              <a:buFont typeface="Abril Fatface" panose="02000503000000020003"/>
              <a:buNone/>
              <a:defRPr sz="4000" b="1" i="0" u="none" strike="noStrike" cap="none">
                <a:solidFill>
                  <a:schemeClr val="dk1"/>
                </a:solidFill>
                <a:latin typeface="Abril Fatface" panose="02000503000000020003"/>
                <a:ea typeface="Abril Fatface" panose="02000503000000020003"/>
                <a:cs typeface="Abril Fatface" panose="02000503000000020003"/>
                <a:sym typeface="Abril Fatface" panose="02000503000000020003"/>
              </a:defRPr>
            </a:lvl6pPr>
            <a:lvl7pPr marR="0" lvl="6" algn="l" rtl="0">
              <a:lnSpc>
                <a:spcPct val="70000"/>
              </a:lnSpc>
              <a:spcBef>
                <a:spcPts val="0"/>
              </a:spcBef>
              <a:spcAft>
                <a:spcPts val="0"/>
              </a:spcAft>
              <a:buClr>
                <a:schemeClr val="dk1"/>
              </a:buClr>
              <a:buSzPts val="4000"/>
              <a:buFont typeface="Abril Fatface" panose="02000503000000020003"/>
              <a:buNone/>
              <a:defRPr sz="4000" b="1" i="0" u="none" strike="noStrike" cap="none">
                <a:solidFill>
                  <a:schemeClr val="dk1"/>
                </a:solidFill>
                <a:latin typeface="Abril Fatface" panose="02000503000000020003"/>
                <a:ea typeface="Abril Fatface" panose="02000503000000020003"/>
                <a:cs typeface="Abril Fatface" panose="02000503000000020003"/>
                <a:sym typeface="Abril Fatface" panose="02000503000000020003"/>
              </a:defRPr>
            </a:lvl7pPr>
            <a:lvl8pPr marR="0" lvl="7" algn="l" rtl="0">
              <a:lnSpc>
                <a:spcPct val="70000"/>
              </a:lnSpc>
              <a:spcBef>
                <a:spcPts val="0"/>
              </a:spcBef>
              <a:spcAft>
                <a:spcPts val="0"/>
              </a:spcAft>
              <a:buClr>
                <a:schemeClr val="dk1"/>
              </a:buClr>
              <a:buSzPts val="4000"/>
              <a:buFont typeface="Abril Fatface" panose="02000503000000020003"/>
              <a:buNone/>
              <a:defRPr sz="4000" b="1" i="0" u="none" strike="noStrike" cap="none">
                <a:solidFill>
                  <a:schemeClr val="dk1"/>
                </a:solidFill>
                <a:latin typeface="Abril Fatface" panose="02000503000000020003"/>
                <a:ea typeface="Abril Fatface" panose="02000503000000020003"/>
                <a:cs typeface="Abril Fatface" panose="02000503000000020003"/>
                <a:sym typeface="Abril Fatface" panose="02000503000000020003"/>
              </a:defRPr>
            </a:lvl8pPr>
            <a:lvl9pPr marR="0" lvl="8" algn="l" rtl="0">
              <a:lnSpc>
                <a:spcPct val="70000"/>
              </a:lnSpc>
              <a:spcBef>
                <a:spcPts val="0"/>
              </a:spcBef>
              <a:spcAft>
                <a:spcPts val="0"/>
              </a:spcAft>
              <a:buClr>
                <a:schemeClr val="dk1"/>
              </a:buClr>
              <a:buSzPts val="4000"/>
              <a:buFont typeface="Abril Fatface" panose="02000503000000020003"/>
              <a:buNone/>
              <a:defRPr sz="4000" b="1" i="0" u="none" strike="noStrike" cap="none">
                <a:solidFill>
                  <a:schemeClr val="dk1"/>
                </a:solidFill>
                <a:latin typeface="Abril Fatface" panose="02000503000000020003"/>
                <a:ea typeface="Abril Fatface" panose="02000503000000020003"/>
                <a:cs typeface="Abril Fatface" panose="02000503000000020003"/>
                <a:sym typeface="Abril Fatface" panose="02000503000000020003"/>
              </a:defRPr>
            </a:lvl9pPr>
          </a:lstStyle>
          <a:p>
            <a:r>
              <a:rPr lang="en-US" altLang="zh-CN" dirty="0" err="1"/>
              <a:t>Dichotomisation</a:t>
            </a:r>
            <a:endParaRPr lang="en-US" altLang="zh-CN" dirty="0"/>
          </a:p>
          <a:p>
            <a:r>
              <a:rPr lang="en-US" altLang="zh-CN" dirty="0">
                <a:ea typeface="宋体" panose="02010600030101010101" pitchFamily="2" charset="-122"/>
              </a:rPr>
              <a:t>To Labels</a:t>
            </a:r>
            <a:endParaRPr lang="zh-CN" altLang="en-US" dirty="0">
              <a:ea typeface="宋体" panose="02010600030101010101" pitchFamily="2" charset="-122"/>
            </a:endParaRPr>
          </a:p>
        </p:txBody>
      </p:sp>
      <p:sp>
        <p:nvSpPr>
          <p:cNvPr id="8" name="标题 1">
            <a:extLst>
              <a:ext uri="{FF2B5EF4-FFF2-40B4-BE49-F238E27FC236}">
                <a16:creationId xmlns:a16="http://schemas.microsoft.com/office/drawing/2014/main" id="{F73B0599-CE1E-4317-9C20-787159D9C885}"/>
              </a:ext>
            </a:extLst>
          </p:cNvPr>
          <p:cNvSpPr txBox="1">
            <a:spLocks/>
          </p:cNvSpPr>
          <p:nvPr/>
        </p:nvSpPr>
        <p:spPr>
          <a:xfrm>
            <a:off x="2798660" y="3581825"/>
            <a:ext cx="3453357" cy="7635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dk1"/>
              </a:buClr>
              <a:buSzPts val="4000"/>
              <a:buFont typeface="Aldrich"/>
              <a:buNone/>
              <a:defRPr sz="4000" b="1" i="0" u="none" strike="noStrike" cap="none">
                <a:solidFill>
                  <a:schemeClr val="dk1"/>
                </a:solidFill>
                <a:latin typeface="Ubuntu Condensed" panose="020B0506030602030204"/>
                <a:ea typeface="Ubuntu Condensed" panose="020B0506030602030204"/>
                <a:cs typeface="Ubuntu Condensed" panose="020B0506030602030204"/>
                <a:sym typeface="Ubuntu Condensed" panose="020B0506030602030204"/>
              </a:defRPr>
            </a:lvl1pPr>
            <a:lvl2pPr marR="0" lvl="1" algn="l" rtl="0">
              <a:lnSpc>
                <a:spcPct val="70000"/>
              </a:lnSpc>
              <a:spcBef>
                <a:spcPts val="0"/>
              </a:spcBef>
              <a:spcAft>
                <a:spcPts val="0"/>
              </a:spcAft>
              <a:buClr>
                <a:schemeClr val="dk1"/>
              </a:buClr>
              <a:buSzPts val="4000"/>
              <a:buFont typeface="Abril Fatface" panose="02000503000000020003"/>
              <a:buNone/>
              <a:defRPr sz="4000" b="1" i="0" u="none" strike="noStrike" cap="none">
                <a:solidFill>
                  <a:schemeClr val="dk1"/>
                </a:solidFill>
                <a:latin typeface="Abril Fatface" panose="02000503000000020003"/>
                <a:ea typeface="Abril Fatface" panose="02000503000000020003"/>
                <a:cs typeface="Abril Fatface" panose="02000503000000020003"/>
                <a:sym typeface="Abril Fatface" panose="02000503000000020003"/>
              </a:defRPr>
            </a:lvl2pPr>
            <a:lvl3pPr marR="0" lvl="2" algn="l" rtl="0">
              <a:lnSpc>
                <a:spcPct val="70000"/>
              </a:lnSpc>
              <a:spcBef>
                <a:spcPts val="0"/>
              </a:spcBef>
              <a:spcAft>
                <a:spcPts val="0"/>
              </a:spcAft>
              <a:buClr>
                <a:schemeClr val="dk1"/>
              </a:buClr>
              <a:buSzPts val="4000"/>
              <a:buFont typeface="Abril Fatface" panose="02000503000000020003"/>
              <a:buNone/>
              <a:defRPr sz="4000" b="1" i="0" u="none" strike="noStrike" cap="none">
                <a:solidFill>
                  <a:schemeClr val="dk1"/>
                </a:solidFill>
                <a:latin typeface="Abril Fatface" panose="02000503000000020003"/>
                <a:ea typeface="Abril Fatface" panose="02000503000000020003"/>
                <a:cs typeface="Abril Fatface" panose="02000503000000020003"/>
                <a:sym typeface="Abril Fatface" panose="02000503000000020003"/>
              </a:defRPr>
            </a:lvl3pPr>
            <a:lvl4pPr marR="0" lvl="3" algn="l" rtl="0">
              <a:lnSpc>
                <a:spcPct val="70000"/>
              </a:lnSpc>
              <a:spcBef>
                <a:spcPts val="0"/>
              </a:spcBef>
              <a:spcAft>
                <a:spcPts val="0"/>
              </a:spcAft>
              <a:buClr>
                <a:schemeClr val="dk1"/>
              </a:buClr>
              <a:buSzPts val="4000"/>
              <a:buFont typeface="Abril Fatface" panose="02000503000000020003"/>
              <a:buNone/>
              <a:defRPr sz="4000" b="1" i="0" u="none" strike="noStrike" cap="none">
                <a:solidFill>
                  <a:schemeClr val="dk1"/>
                </a:solidFill>
                <a:latin typeface="Abril Fatface" panose="02000503000000020003"/>
                <a:ea typeface="Abril Fatface" panose="02000503000000020003"/>
                <a:cs typeface="Abril Fatface" panose="02000503000000020003"/>
                <a:sym typeface="Abril Fatface" panose="02000503000000020003"/>
              </a:defRPr>
            </a:lvl4pPr>
            <a:lvl5pPr marR="0" lvl="4" algn="l" rtl="0">
              <a:lnSpc>
                <a:spcPct val="70000"/>
              </a:lnSpc>
              <a:spcBef>
                <a:spcPts val="0"/>
              </a:spcBef>
              <a:spcAft>
                <a:spcPts val="0"/>
              </a:spcAft>
              <a:buClr>
                <a:schemeClr val="dk1"/>
              </a:buClr>
              <a:buSzPts val="4000"/>
              <a:buFont typeface="Abril Fatface" panose="02000503000000020003"/>
              <a:buNone/>
              <a:defRPr sz="4000" b="1" i="0" u="none" strike="noStrike" cap="none">
                <a:solidFill>
                  <a:schemeClr val="dk1"/>
                </a:solidFill>
                <a:latin typeface="Abril Fatface" panose="02000503000000020003"/>
                <a:ea typeface="Abril Fatface" panose="02000503000000020003"/>
                <a:cs typeface="Abril Fatface" panose="02000503000000020003"/>
                <a:sym typeface="Abril Fatface" panose="02000503000000020003"/>
              </a:defRPr>
            </a:lvl5pPr>
            <a:lvl6pPr marR="0" lvl="5" algn="l" rtl="0">
              <a:lnSpc>
                <a:spcPct val="70000"/>
              </a:lnSpc>
              <a:spcBef>
                <a:spcPts val="0"/>
              </a:spcBef>
              <a:spcAft>
                <a:spcPts val="0"/>
              </a:spcAft>
              <a:buClr>
                <a:schemeClr val="dk1"/>
              </a:buClr>
              <a:buSzPts val="4000"/>
              <a:buFont typeface="Abril Fatface" panose="02000503000000020003"/>
              <a:buNone/>
              <a:defRPr sz="4000" b="1" i="0" u="none" strike="noStrike" cap="none">
                <a:solidFill>
                  <a:schemeClr val="dk1"/>
                </a:solidFill>
                <a:latin typeface="Abril Fatface" panose="02000503000000020003"/>
                <a:ea typeface="Abril Fatface" panose="02000503000000020003"/>
                <a:cs typeface="Abril Fatface" panose="02000503000000020003"/>
                <a:sym typeface="Abril Fatface" panose="02000503000000020003"/>
              </a:defRPr>
            </a:lvl6pPr>
            <a:lvl7pPr marR="0" lvl="6" algn="l" rtl="0">
              <a:lnSpc>
                <a:spcPct val="70000"/>
              </a:lnSpc>
              <a:spcBef>
                <a:spcPts val="0"/>
              </a:spcBef>
              <a:spcAft>
                <a:spcPts val="0"/>
              </a:spcAft>
              <a:buClr>
                <a:schemeClr val="dk1"/>
              </a:buClr>
              <a:buSzPts val="4000"/>
              <a:buFont typeface="Abril Fatface" panose="02000503000000020003"/>
              <a:buNone/>
              <a:defRPr sz="4000" b="1" i="0" u="none" strike="noStrike" cap="none">
                <a:solidFill>
                  <a:schemeClr val="dk1"/>
                </a:solidFill>
                <a:latin typeface="Abril Fatface" panose="02000503000000020003"/>
                <a:ea typeface="Abril Fatface" panose="02000503000000020003"/>
                <a:cs typeface="Abril Fatface" panose="02000503000000020003"/>
                <a:sym typeface="Abril Fatface" panose="02000503000000020003"/>
              </a:defRPr>
            </a:lvl7pPr>
            <a:lvl8pPr marR="0" lvl="7" algn="l" rtl="0">
              <a:lnSpc>
                <a:spcPct val="70000"/>
              </a:lnSpc>
              <a:spcBef>
                <a:spcPts val="0"/>
              </a:spcBef>
              <a:spcAft>
                <a:spcPts val="0"/>
              </a:spcAft>
              <a:buClr>
                <a:schemeClr val="dk1"/>
              </a:buClr>
              <a:buSzPts val="4000"/>
              <a:buFont typeface="Abril Fatface" panose="02000503000000020003"/>
              <a:buNone/>
              <a:defRPr sz="4000" b="1" i="0" u="none" strike="noStrike" cap="none">
                <a:solidFill>
                  <a:schemeClr val="dk1"/>
                </a:solidFill>
                <a:latin typeface="Abril Fatface" panose="02000503000000020003"/>
                <a:ea typeface="Abril Fatface" panose="02000503000000020003"/>
                <a:cs typeface="Abril Fatface" panose="02000503000000020003"/>
                <a:sym typeface="Abril Fatface" panose="02000503000000020003"/>
              </a:defRPr>
            </a:lvl8pPr>
            <a:lvl9pPr marR="0" lvl="8" algn="l" rtl="0">
              <a:lnSpc>
                <a:spcPct val="70000"/>
              </a:lnSpc>
              <a:spcBef>
                <a:spcPts val="0"/>
              </a:spcBef>
              <a:spcAft>
                <a:spcPts val="0"/>
              </a:spcAft>
              <a:buClr>
                <a:schemeClr val="dk1"/>
              </a:buClr>
              <a:buSzPts val="4000"/>
              <a:buFont typeface="Abril Fatface" panose="02000503000000020003"/>
              <a:buNone/>
              <a:defRPr sz="4000" b="1" i="0" u="none" strike="noStrike" cap="none">
                <a:solidFill>
                  <a:schemeClr val="dk1"/>
                </a:solidFill>
                <a:latin typeface="Abril Fatface" panose="02000503000000020003"/>
                <a:ea typeface="Abril Fatface" panose="02000503000000020003"/>
                <a:cs typeface="Abril Fatface" panose="02000503000000020003"/>
                <a:sym typeface="Abril Fatface" panose="02000503000000020003"/>
              </a:defRPr>
            </a:lvl9pPr>
          </a:lstStyle>
          <a:p>
            <a:r>
              <a:rPr lang="en-US" altLang="zh-CN" dirty="0">
                <a:ea typeface="宋体" panose="02010600030101010101" pitchFamily="2" charset="-122"/>
              </a:rPr>
              <a:t>Preprocess </a:t>
            </a:r>
          </a:p>
          <a:p>
            <a:r>
              <a:rPr lang="en-US" altLang="zh-CN" dirty="0">
                <a:ea typeface="宋体" panose="02010600030101010101" pitchFamily="2" charset="-122"/>
              </a:rPr>
              <a:t>To Data</a:t>
            </a:r>
            <a:endParaRPr lang="zh-CN" altLang="en-US" dirty="0">
              <a:ea typeface="宋体" panose="02010600030101010101" pitchFamily="2" charset="-122"/>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842"/>
        <p:cNvGrpSpPr/>
        <p:nvPr/>
      </p:nvGrpSpPr>
      <p:grpSpPr>
        <a:xfrm>
          <a:off x="0" y="0"/>
          <a:ext cx="0" cy="0"/>
          <a:chOff x="0" y="0"/>
          <a:chExt cx="0" cy="0"/>
        </a:xfrm>
      </p:grpSpPr>
      <p:sp>
        <p:nvSpPr>
          <p:cNvPr id="2843" name="Google Shape;2843;p26"/>
          <p:cNvSpPr txBox="1">
            <a:spLocks noGrp="1"/>
          </p:cNvSpPr>
          <p:nvPr>
            <p:ph type="body" idx="1"/>
          </p:nvPr>
        </p:nvSpPr>
        <p:spPr>
          <a:xfrm>
            <a:off x="683530" y="1223335"/>
            <a:ext cx="9341700" cy="2433300"/>
          </a:xfrm>
          <a:prstGeom prst="rect">
            <a:avLst/>
          </a:prstGeom>
        </p:spPr>
        <p:txBody>
          <a:bodyPr spcFirstLastPara="1" wrap="square" lIns="121900" tIns="121900" rIns="121900" bIns="121900" anchor="t" anchorCtr="0">
            <a:noAutofit/>
          </a:bodyPr>
          <a:lstStyle/>
          <a:p>
            <a:pPr marL="457200" lvl="0" indent="-349250" algn="l" rtl="0">
              <a:lnSpc>
                <a:spcPct val="200000"/>
              </a:lnSpc>
              <a:spcBef>
                <a:spcPts val="0"/>
              </a:spcBef>
              <a:spcAft>
                <a:spcPts val="0"/>
              </a:spcAft>
              <a:buClr>
                <a:schemeClr val="accent1"/>
              </a:buClr>
              <a:buSzPts val="1900"/>
              <a:buChar char="■"/>
            </a:pPr>
            <a:r>
              <a:rPr lang="en-GB" dirty="0"/>
              <a:t>Emotion recognition refers to the identification of people's emotional changes under external stimuli, which is widely used in psychological state detection, crime prevention, disease treatment and other fields. In recent years, EEG electrical signals have received more and more attention for emotion recognition. As </a:t>
            </a:r>
            <a:r>
              <a:rPr lang="en-GB" sz="2000" b="1" dirty="0"/>
              <a:t>EEG is a direct response of electrical signals </a:t>
            </a:r>
            <a:r>
              <a:rPr lang="en-GB" dirty="0"/>
              <a:t>in the brain, it has a more intuitive performance compared with ECG and </a:t>
            </a:r>
            <a:r>
              <a:rPr lang="en-GB" dirty="0" err="1"/>
              <a:t>dermatograms</a:t>
            </a:r>
            <a:r>
              <a:rPr lang="en-GB" dirty="0"/>
              <a:t>, which rely on sympathetic parasympathetic nerve regulation. For example, EEG signals have </a:t>
            </a:r>
            <a:r>
              <a:rPr lang="en-GB" sz="2000" b="1" dirty="0"/>
              <a:t>a wide spatial and frequency distribution difference under different emotions</a:t>
            </a:r>
            <a:r>
              <a:rPr lang="en-GB" dirty="0"/>
              <a:t>, so EEG signals have a better classification and recognition effect of emotions.</a:t>
            </a:r>
          </a:p>
          <a:p>
            <a:pPr marL="107950" lvl="0" indent="0" algn="l" rtl="0">
              <a:lnSpc>
                <a:spcPct val="200000"/>
              </a:lnSpc>
              <a:spcBef>
                <a:spcPts val="0"/>
              </a:spcBef>
              <a:spcAft>
                <a:spcPts val="0"/>
              </a:spcAft>
              <a:buClr>
                <a:schemeClr val="accent1"/>
              </a:buClr>
              <a:buSzPts val="1900"/>
              <a:buNone/>
            </a:pPr>
            <a:endParaRPr lang="en-GB" dirty="0"/>
          </a:p>
        </p:txBody>
      </p:sp>
      <p:sp>
        <p:nvSpPr>
          <p:cNvPr id="2844" name="Google Shape;2844;p26"/>
          <p:cNvSpPr txBox="1">
            <a:spLocks noGrp="1"/>
          </p:cNvSpPr>
          <p:nvPr>
            <p:ph type="title"/>
          </p:nvPr>
        </p:nvSpPr>
        <p:spPr>
          <a:xfrm>
            <a:off x="844670" y="178315"/>
            <a:ext cx="9341700" cy="7635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zh-CN" altLang="en-US"/>
              <a:t>What is EEG emotion recognition?</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文本占位符 2"/>
          <p:cNvSpPr>
            <a:spLocks noGrp="1"/>
          </p:cNvSpPr>
          <p:nvPr>
            <p:ph type="body" idx="1"/>
          </p:nvPr>
        </p:nvSpPr>
        <p:spPr/>
        <p:txBody>
          <a:bodyPr/>
          <a:lstStyle/>
          <a:p>
            <a:endParaRPr lang="zh-CN" altLang="en-US"/>
          </a:p>
        </p:txBody>
      </p:sp>
      <p:pic>
        <p:nvPicPr>
          <p:cNvPr id="5" name="图片 4" descr="[8IMN3339_TZS@_M8@){H7O"/>
          <p:cNvPicPr>
            <a:picLocks noChangeAspect="1"/>
          </p:cNvPicPr>
          <p:nvPr/>
        </p:nvPicPr>
        <p:blipFill>
          <a:blip r:embed="rId2"/>
          <a:stretch>
            <a:fillRect/>
          </a:stretch>
        </p:blipFill>
        <p:spPr>
          <a:xfrm>
            <a:off x="5066675" y="0"/>
            <a:ext cx="6809740" cy="6858000"/>
          </a:xfrm>
          <a:prstGeom prst="rect">
            <a:avLst/>
          </a:prstGeom>
        </p:spPr>
      </p:pic>
      <p:pic>
        <p:nvPicPr>
          <p:cNvPr id="6" name="图片 5">
            <a:extLst>
              <a:ext uri="{FF2B5EF4-FFF2-40B4-BE49-F238E27FC236}">
                <a16:creationId xmlns:a16="http://schemas.microsoft.com/office/drawing/2014/main" id="{E3C1FC1B-2D24-45E9-8294-CBBE69FE109B}"/>
              </a:ext>
            </a:extLst>
          </p:cNvPr>
          <p:cNvPicPr>
            <a:picLocks noChangeAspect="1"/>
          </p:cNvPicPr>
          <p:nvPr/>
        </p:nvPicPr>
        <p:blipFill>
          <a:blip r:embed="rId3"/>
          <a:stretch>
            <a:fillRect/>
          </a:stretch>
        </p:blipFill>
        <p:spPr>
          <a:xfrm>
            <a:off x="0" y="-71022"/>
            <a:ext cx="5066675" cy="6929021"/>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BD530BF8-12E1-4C93-9710-DDCB293ADBBF}"/>
              </a:ext>
            </a:extLst>
          </p:cNvPr>
          <p:cNvSpPr>
            <a:spLocks noGrp="1"/>
          </p:cNvSpPr>
          <p:nvPr>
            <p:ph type="body" idx="1"/>
          </p:nvPr>
        </p:nvSpPr>
        <p:spPr/>
        <p:txBody>
          <a:bodyPr/>
          <a:lstStyle/>
          <a:p>
            <a:endParaRPr lang="zh-CN" altLang="en-US"/>
          </a:p>
        </p:txBody>
      </p:sp>
      <p:pic>
        <p:nvPicPr>
          <p:cNvPr id="4" name="图片 3" descr="@A(~MYU%MN86JXND76$03)0">
            <a:extLst>
              <a:ext uri="{FF2B5EF4-FFF2-40B4-BE49-F238E27FC236}">
                <a16:creationId xmlns:a16="http://schemas.microsoft.com/office/drawing/2014/main" id="{FC22ABDD-DB20-47E4-843A-A3CA2D8C399D}"/>
              </a:ext>
            </a:extLst>
          </p:cNvPr>
          <p:cNvPicPr>
            <a:picLocks noChangeAspect="1"/>
          </p:cNvPicPr>
          <p:nvPr>
            <p:custDataLst>
              <p:tags r:id="rId1"/>
            </p:custDataLst>
          </p:nvPr>
        </p:nvPicPr>
        <p:blipFill>
          <a:blip r:embed="rId3"/>
          <a:stretch>
            <a:fillRect/>
          </a:stretch>
        </p:blipFill>
        <p:spPr>
          <a:xfrm>
            <a:off x="-1" y="279170"/>
            <a:ext cx="6604671" cy="6578830"/>
          </a:xfrm>
          <a:prstGeom prst="rect">
            <a:avLst/>
          </a:prstGeom>
        </p:spPr>
      </p:pic>
      <p:sp>
        <p:nvSpPr>
          <p:cNvPr id="2" name="标题 1">
            <a:extLst>
              <a:ext uri="{FF2B5EF4-FFF2-40B4-BE49-F238E27FC236}">
                <a16:creationId xmlns:a16="http://schemas.microsoft.com/office/drawing/2014/main" id="{161517CA-EC3C-40E6-848E-097ACD793C04}"/>
              </a:ext>
            </a:extLst>
          </p:cNvPr>
          <p:cNvSpPr>
            <a:spLocks noGrp="1"/>
          </p:cNvSpPr>
          <p:nvPr>
            <p:ph type="title"/>
          </p:nvPr>
        </p:nvSpPr>
        <p:spPr>
          <a:xfrm>
            <a:off x="3209484" y="944975"/>
            <a:ext cx="9341700" cy="763500"/>
          </a:xfrm>
        </p:spPr>
        <p:txBody>
          <a:bodyPr/>
          <a:lstStyle/>
          <a:p>
            <a:r>
              <a:rPr lang="en-US" altLang="zh-CN" dirty="0"/>
              <a:t>Plot channel Info – Power </a:t>
            </a:r>
            <a:r>
              <a:rPr lang="en-US" altLang="zh-CN" dirty="0" err="1"/>
              <a:t>density,etc</a:t>
            </a:r>
            <a:r>
              <a:rPr lang="en-US" altLang="zh-CN" dirty="0"/>
              <a:t>.</a:t>
            </a:r>
            <a:endParaRPr lang="zh-CN" altLang="en-US" dirty="0"/>
          </a:p>
        </p:txBody>
      </p:sp>
    </p:spTree>
    <p:extLst>
      <p:ext uri="{BB962C8B-B14F-4D97-AF65-F5344CB8AC3E}">
        <p14:creationId xmlns:p14="http://schemas.microsoft.com/office/powerpoint/2010/main" val="5806338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文本占位符 2"/>
          <p:cNvSpPr>
            <a:spLocks noGrp="1"/>
          </p:cNvSpPr>
          <p:nvPr>
            <p:ph type="body" idx="1"/>
          </p:nvPr>
        </p:nvSpPr>
        <p:spPr/>
        <p:txBody>
          <a:bodyPr/>
          <a:lstStyle/>
          <a:p>
            <a:endParaRPr lang="zh-CN" altLang="en-US"/>
          </a:p>
        </p:txBody>
      </p:sp>
      <p:pic>
        <p:nvPicPr>
          <p:cNvPr id="4" name="图片 3" descr="O{@%A7$~%5NXQG{5]JVLRWC"/>
          <p:cNvPicPr>
            <a:picLocks noChangeAspect="1"/>
          </p:cNvPicPr>
          <p:nvPr/>
        </p:nvPicPr>
        <p:blipFill>
          <a:blip r:embed="rId2"/>
          <a:stretch>
            <a:fillRect/>
          </a:stretch>
        </p:blipFill>
        <p:spPr>
          <a:xfrm>
            <a:off x="-1" y="0"/>
            <a:ext cx="7093259" cy="6858000"/>
          </a:xfrm>
          <a:prstGeom prst="rect">
            <a:avLst/>
          </a:prstGeom>
        </p:spPr>
      </p:pic>
      <p:pic>
        <p:nvPicPr>
          <p:cNvPr id="5" name="图片 4" descr="FPXO4596Z)[C%R`VWXWP%DB">
            <a:extLst>
              <a:ext uri="{FF2B5EF4-FFF2-40B4-BE49-F238E27FC236}">
                <a16:creationId xmlns:a16="http://schemas.microsoft.com/office/drawing/2014/main" id="{CE572CDF-9195-4299-9E61-45D38A7234AE}"/>
              </a:ext>
            </a:extLst>
          </p:cNvPr>
          <p:cNvPicPr>
            <a:picLocks noChangeAspect="1"/>
          </p:cNvPicPr>
          <p:nvPr/>
        </p:nvPicPr>
        <p:blipFill>
          <a:blip r:embed="rId3"/>
          <a:stretch>
            <a:fillRect/>
          </a:stretch>
        </p:blipFill>
        <p:spPr>
          <a:xfrm>
            <a:off x="5360035" y="0"/>
            <a:ext cx="6831965" cy="6858000"/>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文本占位符 2"/>
          <p:cNvSpPr>
            <a:spLocks noGrp="1"/>
          </p:cNvSpPr>
          <p:nvPr>
            <p:ph type="body" idx="1"/>
          </p:nvPr>
        </p:nvSpPr>
        <p:spPr/>
        <p:txBody>
          <a:bodyPr/>
          <a:lstStyle/>
          <a:p>
            <a:endParaRPr lang="zh-CN" altLang="en-US" dirty="0"/>
          </a:p>
        </p:txBody>
      </p:sp>
      <p:pic>
        <p:nvPicPr>
          <p:cNvPr id="4" name="图片 3" descr="4A`N$I}C]U8[8L70)6Z36YS"/>
          <p:cNvPicPr>
            <a:picLocks noChangeAspect="1"/>
          </p:cNvPicPr>
          <p:nvPr/>
        </p:nvPicPr>
        <p:blipFill>
          <a:blip r:embed="rId2"/>
          <a:stretch>
            <a:fillRect/>
          </a:stretch>
        </p:blipFill>
        <p:spPr>
          <a:xfrm>
            <a:off x="4445" y="0"/>
            <a:ext cx="6091555" cy="6858000"/>
          </a:xfrm>
          <a:prstGeom prst="rect">
            <a:avLst/>
          </a:prstGeom>
        </p:spPr>
      </p:pic>
      <p:pic>
        <p:nvPicPr>
          <p:cNvPr id="5" name="图片 4" descr="7W3T6M}7BAWQ~4R4BZCA304">
            <a:extLst>
              <a:ext uri="{FF2B5EF4-FFF2-40B4-BE49-F238E27FC236}">
                <a16:creationId xmlns:a16="http://schemas.microsoft.com/office/drawing/2014/main" id="{A49F342A-C8F6-43E3-87E9-A0410F6597D0}"/>
              </a:ext>
            </a:extLst>
          </p:cNvPr>
          <p:cNvPicPr>
            <a:picLocks noChangeAspect="1"/>
          </p:cNvPicPr>
          <p:nvPr/>
        </p:nvPicPr>
        <p:blipFill>
          <a:blip r:embed="rId3"/>
          <a:stretch>
            <a:fillRect/>
          </a:stretch>
        </p:blipFill>
        <p:spPr>
          <a:xfrm>
            <a:off x="6096000" y="0"/>
            <a:ext cx="6096000" cy="6858000"/>
          </a:xfrm>
          <a:prstGeom prst="rect">
            <a:avLst/>
          </a:prstGeom>
        </p:spPr>
      </p:pic>
      <p:sp>
        <p:nvSpPr>
          <p:cNvPr id="6" name="标题 1">
            <a:extLst>
              <a:ext uri="{FF2B5EF4-FFF2-40B4-BE49-F238E27FC236}">
                <a16:creationId xmlns:a16="http://schemas.microsoft.com/office/drawing/2014/main" id="{AF689CAE-9A89-4938-BEE7-8A0602BA0198}"/>
              </a:ext>
            </a:extLst>
          </p:cNvPr>
          <p:cNvSpPr txBox="1">
            <a:spLocks/>
          </p:cNvSpPr>
          <p:nvPr/>
        </p:nvSpPr>
        <p:spPr>
          <a:xfrm>
            <a:off x="3085119" y="465963"/>
            <a:ext cx="3262337" cy="7635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dk1"/>
              </a:buClr>
              <a:buSzPts val="4000"/>
              <a:buFont typeface="Aldrich"/>
              <a:buNone/>
              <a:defRPr sz="4000" b="1" i="0" u="none" strike="noStrike" cap="none">
                <a:solidFill>
                  <a:schemeClr val="dk1"/>
                </a:solidFill>
                <a:latin typeface="Ubuntu Condensed" panose="020B0506030602030204"/>
                <a:ea typeface="Ubuntu Condensed" panose="020B0506030602030204"/>
                <a:cs typeface="Ubuntu Condensed" panose="020B0506030602030204"/>
                <a:sym typeface="Ubuntu Condensed" panose="020B0506030602030204"/>
              </a:defRPr>
            </a:lvl1pPr>
            <a:lvl2pPr marR="0" lvl="1" algn="l" rtl="0">
              <a:lnSpc>
                <a:spcPct val="70000"/>
              </a:lnSpc>
              <a:spcBef>
                <a:spcPts val="0"/>
              </a:spcBef>
              <a:spcAft>
                <a:spcPts val="0"/>
              </a:spcAft>
              <a:buClr>
                <a:schemeClr val="dk1"/>
              </a:buClr>
              <a:buSzPts val="4000"/>
              <a:buFont typeface="Abril Fatface" panose="02000503000000020003"/>
              <a:buNone/>
              <a:defRPr sz="4000" b="1" i="0" u="none" strike="noStrike" cap="none">
                <a:solidFill>
                  <a:schemeClr val="dk1"/>
                </a:solidFill>
                <a:latin typeface="Abril Fatface" panose="02000503000000020003"/>
                <a:ea typeface="Abril Fatface" panose="02000503000000020003"/>
                <a:cs typeface="Abril Fatface" panose="02000503000000020003"/>
                <a:sym typeface="Abril Fatface" panose="02000503000000020003"/>
              </a:defRPr>
            </a:lvl2pPr>
            <a:lvl3pPr marR="0" lvl="2" algn="l" rtl="0">
              <a:lnSpc>
                <a:spcPct val="70000"/>
              </a:lnSpc>
              <a:spcBef>
                <a:spcPts val="0"/>
              </a:spcBef>
              <a:spcAft>
                <a:spcPts val="0"/>
              </a:spcAft>
              <a:buClr>
                <a:schemeClr val="dk1"/>
              </a:buClr>
              <a:buSzPts val="4000"/>
              <a:buFont typeface="Abril Fatface" panose="02000503000000020003"/>
              <a:buNone/>
              <a:defRPr sz="4000" b="1" i="0" u="none" strike="noStrike" cap="none">
                <a:solidFill>
                  <a:schemeClr val="dk1"/>
                </a:solidFill>
                <a:latin typeface="Abril Fatface" panose="02000503000000020003"/>
                <a:ea typeface="Abril Fatface" panose="02000503000000020003"/>
                <a:cs typeface="Abril Fatface" panose="02000503000000020003"/>
                <a:sym typeface="Abril Fatface" panose="02000503000000020003"/>
              </a:defRPr>
            </a:lvl3pPr>
            <a:lvl4pPr marR="0" lvl="3" algn="l" rtl="0">
              <a:lnSpc>
                <a:spcPct val="70000"/>
              </a:lnSpc>
              <a:spcBef>
                <a:spcPts val="0"/>
              </a:spcBef>
              <a:spcAft>
                <a:spcPts val="0"/>
              </a:spcAft>
              <a:buClr>
                <a:schemeClr val="dk1"/>
              </a:buClr>
              <a:buSzPts val="4000"/>
              <a:buFont typeface="Abril Fatface" panose="02000503000000020003"/>
              <a:buNone/>
              <a:defRPr sz="4000" b="1" i="0" u="none" strike="noStrike" cap="none">
                <a:solidFill>
                  <a:schemeClr val="dk1"/>
                </a:solidFill>
                <a:latin typeface="Abril Fatface" panose="02000503000000020003"/>
                <a:ea typeface="Abril Fatface" panose="02000503000000020003"/>
                <a:cs typeface="Abril Fatface" panose="02000503000000020003"/>
                <a:sym typeface="Abril Fatface" panose="02000503000000020003"/>
              </a:defRPr>
            </a:lvl4pPr>
            <a:lvl5pPr marR="0" lvl="4" algn="l" rtl="0">
              <a:lnSpc>
                <a:spcPct val="70000"/>
              </a:lnSpc>
              <a:spcBef>
                <a:spcPts val="0"/>
              </a:spcBef>
              <a:spcAft>
                <a:spcPts val="0"/>
              </a:spcAft>
              <a:buClr>
                <a:schemeClr val="dk1"/>
              </a:buClr>
              <a:buSzPts val="4000"/>
              <a:buFont typeface="Abril Fatface" panose="02000503000000020003"/>
              <a:buNone/>
              <a:defRPr sz="4000" b="1" i="0" u="none" strike="noStrike" cap="none">
                <a:solidFill>
                  <a:schemeClr val="dk1"/>
                </a:solidFill>
                <a:latin typeface="Abril Fatface" panose="02000503000000020003"/>
                <a:ea typeface="Abril Fatface" panose="02000503000000020003"/>
                <a:cs typeface="Abril Fatface" panose="02000503000000020003"/>
                <a:sym typeface="Abril Fatface" panose="02000503000000020003"/>
              </a:defRPr>
            </a:lvl5pPr>
            <a:lvl6pPr marR="0" lvl="5" algn="l" rtl="0">
              <a:lnSpc>
                <a:spcPct val="70000"/>
              </a:lnSpc>
              <a:spcBef>
                <a:spcPts val="0"/>
              </a:spcBef>
              <a:spcAft>
                <a:spcPts val="0"/>
              </a:spcAft>
              <a:buClr>
                <a:schemeClr val="dk1"/>
              </a:buClr>
              <a:buSzPts val="4000"/>
              <a:buFont typeface="Abril Fatface" panose="02000503000000020003"/>
              <a:buNone/>
              <a:defRPr sz="4000" b="1" i="0" u="none" strike="noStrike" cap="none">
                <a:solidFill>
                  <a:schemeClr val="dk1"/>
                </a:solidFill>
                <a:latin typeface="Abril Fatface" panose="02000503000000020003"/>
                <a:ea typeface="Abril Fatface" panose="02000503000000020003"/>
                <a:cs typeface="Abril Fatface" panose="02000503000000020003"/>
                <a:sym typeface="Abril Fatface" panose="02000503000000020003"/>
              </a:defRPr>
            </a:lvl6pPr>
            <a:lvl7pPr marR="0" lvl="6" algn="l" rtl="0">
              <a:lnSpc>
                <a:spcPct val="70000"/>
              </a:lnSpc>
              <a:spcBef>
                <a:spcPts val="0"/>
              </a:spcBef>
              <a:spcAft>
                <a:spcPts val="0"/>
              </a:spcAft>
              <a:buClr>
                <a:schemeClr val="dk1"/>
              </a:buClr>
              <a:buSzPts val="4000"/>
              <a:buFont typeface="Abril Fatface" panose="02000503000000020003"/>
              <a:buNone/>
              <a:defRPr sz="4000" b="1" i="0" u="none" strike="noStrike" cap="none">
                <a:solidFill>
                  <a:schemeClr val="dk1"/>
                </a:solidFill>
                <a:latin typeface="Abril Fatface" panose="02000503000000020003"/>
                <a:ea typeface="Abril Fatface" panose="02000503000000020003"/>
                <a:cs typeface="Abril Fatface" panose="02000503000000020003"/>
                <a:sym typeface="Abril Fatface" panose="02000503000000020003"/>
              </a:defRPr>
            </a:lvl7pPr>
            <a:lvl8pPr marR="0" lvl="7" algn="l" rtl="0">
              <a:lnSpc>
                <a:spcPct val="70000"/>
              </a:lnSpc>
              <a:spcBef>
                <a:spcPts val="0"/>
              </a:spcBef>
              <a:spcAft>
                <a:spcPts val="0"/>
              </a:spcAft>
              <a:buClr>
                <a:schemeClr val="dk1"/>
              </a:buClr>
              <a:buSzPts val="4000"/>
              <a:buFont typeface="Abril Fatface" panose="02000503000000020003"/>
              <a:buNone/>
              <a:defRPr sz="4000" b="1" i="0" u="none" strike="noStrike" cap="none">
                <a:solidFill>
                  <a:schemeClr val="dk1"/>
                </a:solidFill>
                <a:latin typeface="Abril Fatface" panose="02000503000000020003"/>
                <a:ea typeface="Abril Fatface" panose="02000503000000020003"/>
                <a:cs typeface="Abril Fatface" panose="02000503000000020003"/>
                <a:sym typeface="Abril Fatface" panose="02000503000000020003"/>
              </a:defRPr>
            </a:lvl8pPr>
            <a:lvl9pPr marR="0" lvl="8" algn="l" rtl="0">
              <a:lnSpc>
                <a:spcPct val="70000"/>
              </a:lnSpc>
              <a:spcBef>
                <a:spcPts val="0"/>
              </a:spcBef>
              <a:spcAft>
                <a:spcPts val="0"/>
              </a:spcAft>
              <a:buClr>
                <a:schemeClr val="dk1"/>
              </a:buClr>
              <a:buSzPts val="4000"/>
              <a:buFont typeface="Abril Fatface" panose="02000503000000020003"/>
              <a:buNone/>
              <a:defRPr sz="4000" b="1" i="0" u="none" strike="noStrike" cap="none">
                <a:solidFill>
                  <a:schemeClr val="dk1"/>
                </a:solidFill>
                <a:latin typeface="Abril Fatface" panose="02000503000000020003"/>
                <a:ea typeface="Abril Fatface" panose="02000503000000020003"/>
                <a:cs typeface="Abril Fatface" panose="02000503000000020003"/>
                <a:sym typeface="Abril Fatface" panose="02000503000000020003"/>
              </a:defRPr>
            </a:lvl9pPr>
          </a:lstStyle>
          <a:p>
            <a:r>
              <a:rPr lang="en-US" altLang="zh-CN" dirty="0"/>
              <a:t>Applying PCA</a:t>
            </a:r>
            <a:endParaRPr lang="zh-CN" altLang="en-US"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E8652A-B98C-4A19-81A7-0438CB64946E}"/>
              </a:ext>
            </a:extLst>
          </p:cNvPr>
          <p:cNvSpPr>
            <a:spLocks noGrp="1"/>
          </p:cNvSpPr>
          <p:nvPr>
            <p:ph type="title"/>
          </p:nvPr>
        </p:nvSpPr>
        <p:spPr>
          <a:xfrm>
            <a:off x="1595156" y="1453611"/>
            <a:ext cx="8575800" cy="557400"/>
          </a:xfrm>
        </p:spPr>
        <p:txBody>
          <a:bodyPr/>
          <a:lstStyle/>
          <a:p>
            <a:r>
              <a:rPr lang="en-US" altLang="zh-CN" sz="5400" dirty="0"/>
              <a:t>EEG Power thermogram</a:t>
            </a:r>
            <a:br>
              <a:rPr lang="en-US" altLang="zh-CN" sz="5400" dirty="0"/>
            </a:br>
            <a:r>
              <a:rPr lang="en-US" altLang="zh-CN" sz="5400" dirty="0"/>
              <a:t>&amp; </a:t>
            </a:r>
            <a:br>
              <a:rPr lang="en-US" altLang="zh-CN" sz="5400" dirty="0"/>
            </a:br>
            <a:r>
              <a:rPr lang="en-US" altLang="zh-CN" sz="5400" dirty="0"/>
              <a:t>Mapping Analysis</a:t>
            </a:r>
            <a:endParaRPr lang="zh-CN" altLang="en-US" sz="5400" dirty="0"/>
          </a:p>
        </p:txBody>
      </p:sp>
      <p:sp>
        <p:nvSpPr>
          <p:cNvPr id="3" name="文本占位符 2">
            <a:extLst>
              <a:ext uri="{FF2B5EF4-FFF2-40B4-BE49-F238E27FC236}">
                <a16:creationId xmlns:a16="http://schemas.microsoft.com/office/drawing/2014/main" id="{B361AA65-A29A-4C9A-8FA4-AF310574875E}"/>
              </a:ext>
            </a:extLst>
          </p:cNvPr>
          <p:cNvSpPr>
            <a:spLocks noGrp="1"/>
          </p:cNvSpPr>
          <p:nvPr>
            <p:ph type="body" idx="1"/>
          </p:nvPr>
        </p:nvSpPr>
        <p:spPr>
          <a:xfrm>
            <a:off x="1479515" y="4378540"/>
            <a:ext cx="8575800" cy="936900"/>
          </a:xfrm>
        </p:spPr>
        <p:txBody>
          <a:bodyPr/>
          <a:lstStyle/>
          <a:p>
            <a:r>
              <a:rPr lang="en-US" altLang="zh-CN" sz="2000" dirty="0"/>
              <a:t>Using EEGLAB to process and plot</a:t>
            </a:r>
            <a:endParaRPr lang="zh-CN" altLang="en-US" sz="2000" dirty="0"/>
          </a:p>
        </p:txBody>
      </p:sp>
    </p:spTree>
    <p:extLst>
      <p:ext uri="{BB962C8B-B14F-4D97-AF65-F5344CB8AC3E}">
        <p14:creationId xmlns:p14="http://schemas.microsoft.com/office/powerpoint/2010/main" val="190935948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文本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83425465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Google Shape;405;p37"/>
          <p:cNvSpPr txBox="1">
            <a:spLocks noGrp="1"/>
          </p:cNvSpPr>
          <p:nvPr>
            <p:ph type="ctrTitle"/>
          </p:nvPr>
        </p:nvSpPr>
        <p:spPr>
          <a:xfrm>
            <a:off x="914400" y="2543545"/>
            <a:ext cx="6677600" cy="1393600"/>
          </a:xfrm>
          <a:prstGeom prst="rect">
            <a:avLst/>
          </a:prstGeom>
        </p:spPr>
        <p:txBody>
          <a:bodyPr spcFirstLastPara="1" wrap="square" lIns="121900" tIns="121900" rIns="121900" bIns="121900" anchor="b" anchorCtr="0">
            <a:noAutofit/>
          </a:bodyPr>
          <a:lstStyle/>
          <a:p>
            <a:br>
              <a:rPr lang="en" dirty="0"/>
            </a:br>
            <a:r>
              <a:rPr lang="en" dirty="0"/>
              <a:t>Extra Resources</a:t>
            </a:r>
            <a:br>
              <a:rPr lang="en" dirty="0"/>
            </a:br>
            <a:r>
              <a:rPr lang="en" dirty="0"/>
              <a:t> &amp; </a:t>
            </a:r>
            <a:br>
              <a:rPr lang="en" dirty="0"/>
            </a:br>
            <a:r>
              <a:rPr lang="en" dirty="0"/>
              <a:t>Appendix</a:t>
            </a:r>
            <a:endParaRPr dirty="0"/>
          </a:p>
        </p:txBody>
      </p:sp>
      <p:sp>
        <p:nvSpPr>
          <p:cNvPr id="406" name="Google Shape;406;p37"/>
          <p:cNvSpPr txBox="1">
            <a:spLocks noGrp="1"/>
          </p:cNvSpPr>
          <p:nvPr>
            <p:ph type="subTitle" idx="1"/>
          </p:nvPr>
        </p:nvSpPr>
        <p:spPr>
          <a:xfrm>
            <a:off x="914400" y="4109667"/>
            <a:ext cx="6677600" cy="916800"/>
          </a:xfrm>
          <a:prstGeom prst="rect">
            <a:avLst/>
          </a:prstGeom>
        </p:spPr>
        <p:txBody>
          <a:bodyPr spcFirstLastPara="1" wrap="square" lIns="121900" tIns="121900" rIns="121900" bIns="121900" anchor="ctr" anchorCtr="0">
            <a:noAutofit/>
          </a:bodyPr>
          <a:lstStyle/>
          <a:p>
            <a:pPr marL="0" indent="0"/>
            <a:r>
              <a:rPr lang="en" dirty="0"/>
              <a:t>For Future Business Plans,  Reserch Project Proposals, Lessons, etc.</a:t>
            </a:r>
            <a:endParaRPr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681037"/>
            <a:ext cx="10515600" cy="1009651"/>
          </a:xfrm>
        </p:spPr>
        <p:txBody>
          <a:bodyPr>
            <a:normAutofit fontScale="90000"/>
          </a:bodyPr>
          <a:lstStyle/>
          <a:p>
            <a:r>
              <a:rPr lang="en-US" altLang="zh-CN" sz="3100" b="1" dirty="0"/>
              <a:t>Tensorflow_08C_Keras </a:t>
            </a:r>
            <a:r>
              <a:rPr lang="zh-CN" altLang="en-US" sz="3100" b="1" dirty="0"/>
              <a:t>的数据增强与  </a:t>
            </a:r>
            <a:r>
              <a:rPr lang="en-US" altLang="zh-CN" sz="3100" b="1" dirty="0" err="1"/>
              <a:t>Tensorboard</a:t>
            </a:r>
            <a:r>
              <a:rPr lang="en-US" altLang="zh-CN" sz="3100" b="1" dirty="0"/>
              <a:t> </a:t>
            </a:r>
            <a:r>
              <a:rPr lang="zh-CN" altLang="en-US" sz="3100" b="1" dirty="0"/>
              <a:t>使用方法</a:t>
            </a:r>
            <a:br>
              <a:rPr lang="zh-CN" altLang="en-US" b="1" dirty="0"/>
            </a:br>
            <a:endParaRPr lang="zh-CN" altLang="en-US" dirty="0"/>
          </a:p>
        </p:txBody>
      </p:sp>
      <p:sp>
        <p:nvSpPr>
          <p:cNvPr id="3" name="内容占位符 2"/>
          <p:cNvSpPr>
            <a:spLocks noGrp="1"/>
          </p:cNvSpPr>
          <p:nvPr>
            <p:ph idx="1"/>
          </p:nvPr>
        </p:nvSpPr>
        <p:spPr/>
        <p:txBody>
          <a:bodyPr/>
          <a:lstStyle/>
          <a:p>
            <a:r>
              <a:rPr lang="en-US" altLang="zh-CN" b="1" dirty="0"/>
              <a:t>Brief </a:t>
            </a:r>
            <a:r>
              <a:rPr lang="zh-CN" altLang="en-US" b="1" dirty="0"/>
              <a:t>概述</a:t>
            </a:r>
          </a:p>
          <a:p>
            <a:r>
              <a:rPr lang="en-US" altLang="zh-CN" b="1" dirty="0"/>
              <a:t>Import Data </a:t>
            </a:r>
            <a:r>
              <a:rPr lang="zh-CN" altLang="en-US" b="1" dirty="0"/>
              <a:t>导入数据，</a:t>
            </a:r>
            <a:r>
              <a:rPr lang="zh-CN" altLang="en-US" dirty="0"/>
              <a:t>使用两种模型</a:t>
            </a:r>
            <a:r>
              <a:rPr lang="en-US" altLang="zh-CN" dirty="0"/>
              <a:t>MNIST </a:t>
            </a:r>
            <a:r>
              <a:rPr lang="zh-CN" altLang="en-US" dirty="0"/>
              <a:t>，</a:t>
            </a:r>
            <a:r>
              <a:rPr lang="en-US" altLang="zh-CN" dirty="0"/>
              <a:t>CIFAR10</a:t>
            </a:r>
          </a:p>
          <a:p>
            <a:r>
              <a:rPr lang="zh-CN" altLang="en-US" dirty="0"/>
              <a:t>数据导入</a:t>
            </a:r>
            <a:endParaRPr lang="en-US" altLang="zh-CN" dirty="0"/>
          </a:p>
          <a:p>
            <a:endParaRPr lang="en-US" altLang="zh-CN" b="1" dirty="0"/>
          </a:p>
          <a:p>
            <a:pPr marL="0" indent="0">
              <a:buNone/>
            </a:pPr>
            <a:endParaRPr lang="en-US" altLang="zh-CN" b="1" dirty="0"/>
          </a:p>
          <a:p>
            <a:r>
              <a:rPr lang="en-US" altLang="zh-CN" b="1" dirty="0"/>
              <a:t>MNIST Dataset</a:t>
            </a:r>
            <a:r>
              <a:rPr lang="zh-CN" altLang="en-US" b="1" dirty="0"/>
              <a:t>（测试对数的认知）</a:t>
            </a:r>
            <a:endParaRPr lang="en-US" altLang="zh-CN" b="1" dirty="0"/>
          </a:p>
          <a:p>
            <a:pPr marL="0" indent="0">
              <a:buNone/>
            </a:pPr>
            <a:endParaRPr lang="en-US" altLang="zh-CN" b="1" dirty="0"/>
          </a:p>
        </p:txBody>
      </p:sp>
      <p:pic>
        <p:nvPicPr>
          <p:cNvPr id="8" name="图片 7"/>
          <p:cNvPicPr>
            <a:picLocks noChangeAspect="1"/>
          </p:cNvPicPr>
          <p:nvPr/>
        </p:nvPicPr>
        <p:blipFill>
          <a:blip r:embed="rId2"/>
          <a:stretch>
            <a:fillRect/>
          </a:stretch>
        </p:blipFill>
        <p:spPr>
          <a:xfrm>
            <a:off x="955854" y="3393515"/>
            <a:ext cx="7153166" cy="974166"/>
          </a:xfrm>
          <a:prstGeom prst="rect">
            <a:avLst/>
          </a:prstGeom>
        </p:spPr>
      </p:pic>
      <p:pic>
        <p:nvPicPr>
          <p:cNvPr id="10" name="图片 9"/>
          <p:cNvPicPr>
            <a:picLocks noChangeAspect="1"/>
          </p:cNvPicPr>
          <p:nvPr/>
        </p:nvPicPr>
        <p:blipFill>
          <a:blip r:embed="rId3"/>
          <a:stretch>
            <a:fillRect/>
          </a:stretch>
        </p:blipFill>
        <p:spPr>
          <a:xfrm>
            <a:off x="955854" y="4834830"/>
            <a:ext cx="11043063" cy="1009651"/>
          </a:xfrm>
          <a:prstGeom prst="rect">
            <a:avLst/>
          </a:prstGeom>
        </p:spPr>
      </p:pic>
      <p:pic>
        <p:nvPicPr>
          <p:cNvPr id="12" name="图片 11"/>
          <p:cNvPicPr>
            <a:picLocks noChangeAspect="1"/>
          </p:cNvPicPr>
          <p:nvPr/>
        </p:nvPicPr>
        <p:blipFill>
          <a:blip r:embed="rId4"/>
          <a:stretch>
            <a:fillRect/>
          </a:stretch>
        </p:blipFill>
        <p:spPr>
          <a:xfrm>
            <a:off x="1146539" y="5873442"/>
            <a:ext cx="6241321" cy="876376"/>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Down Arrow 7"/>
          <p:cNvSpPr>
            <a:spLocks noGrp="1" noRot="1" noChangeAspect="1" noMove="1" noResize="1" noEditPoints="1" noAdjustHandles="1" noChangeArrowheads="1" noChangeShapeType="1" noTextEdit="1"/>
          </p:cNvSpPr>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altLang="zh-CN" sz="3200" kern="1200" dirty="0">
                <a:solidFill>
                  <a:srgbClr val="FFFFFF"/>
                </a:solidFill>
                <a:latin typeface="Abril Fatface"/>
                <a:ea typeface="+mj-ea"/>
                <a:cs typeface="+mj-cs"/>
              </a:rPr>
              <a:t>Result for</a:t>
            </a:r>
            <a:br>
              <a:rPr lang="en-US" altLang="zh-CN" sz="3200" kern="1200" dirty="0">
                <a:solidFill>
                  <a:srgbClr val="FFFFFF"/>
                </a:solidFill>
                <a:latin typeface="Abril Fatface"/>
                <a:ea typeface="+mj-ea"/>
                <a:cs typeface="+mj-cs"/>
              </a:rPr>
            </a:br>
            <a:r>
              <a:rPr lang="en-US" altLang="zh-CN" sz="3200" kern="1200" dirty="0">
                <a:solidFill>
                  <a:srgbClr val="FFFFFF"/>
                </a:solidFill>
                <a:latin typeface="Abril Fatface"/>
                <a:ea typeface="+mj-ea"/>
                <a:cs typeface="+mj-cs"/>
              </a:rPr>
              <a:t>Number Image</a:t>
            </a:r>
            <a:br>
              <a:rPr lang="en-US" altLang="zh-CN" sz="3200" kern="1200" dirty="0">
                <a:solidFill>
                  <a:srgbClr val="FFFFFF"/>
                </a:solidFill>
                <a:latin typeface="Abril Fatface"/>
                <a:ea typeface="+mj-ea"/>
                <a:cs typeface="+mj-cs"/>
              </a:rPr>
            </a:br>
            <a:r>
              <a:rPr lang="en-US" altLang="zh-CN" sz="3200" kern="1200" dirty="0">
                <a:solidFill>
                  <a:srgbClr val="FFFFFF"/>
                </a:solidFill>
                <a:latin typeface="Abril Fatface"/>
                <a:ea typeface="+mj-ea"/>
                <a:cs typeface="+mj-cs"/>
              </a:rPr>
              <a:t>Recognition </a:t>
            </a:r>
            <a:endParaRPr lang="zh-CN" altLang="en-US" sz="3200" kern="1200" dirty="0">
              <a:solidFill>
                <a:srgbClr val="FFFFFF"/>
              </a:solidFill>
              <a:latin typeface="Abril Fatface"/>
              <a:ea typeface="+mj-ea"/>
              <a:cs typeface="+mj-cs"/>
            </a:endParaRPr>
          </a:p>
        </p:txBody>
      </p:sp>
      <p:pic>
        <p:nvPicPr>
          <p:cNvPr id="5" name="内容占位符 4"/>
          <p:cNvPicPr>
            <a:picLocks noGrp="1" noChangeAspect="1"/>
          </p:cNvPicPr>
          <p:nvPr>
            <p:ph idx="1"/>
          </p:nvPr>
        </p:nvPicPr>
        <p:blipFill>
          <a:blip r:embed="rId2"/>
          <a:stretch>
            <a:fillRect/>
          </a:stretch>
        </p:blipFill>
        <p:spPr>
          <a:xfrm>
            <a:off x="4907943" y="762657"/>
            <a:ext cx="6780700" cy="4695635"/>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CIFAR10 Dataset</a:t>
            </a:r>
            <a:r>
              <a:rPr lang="zh-CN" altLang="en-US" b="1" dirty="0"/>
              <a:t>（测试对图像的认知）</a:t>
            </a:r>
            <a:br>
              <a:rPr lang="en-US" altLang="zh-CN" b="1" dirty="0"/>
            </a:br>
            <a:endParaRPr lang="zh-CN" altLang="en-US" dirty="0"/>
          </a:p>
        </p:txBody>
      </p:sp>
      <p:pic>
        <p:nvPicPr>
          <p:cNvPr id="5" name="内容占位符 4"/>
          <p:cNvPicPr>
            <a:picLocks noGrp="1" noChangeAspect="1"/>
          </p:cNvPicPr>
          <p:nvPr>
            <p:ph idx="1"/>
          </p:nvPr>
        </p:nvPicPr>
        <p:blipFill>
          <a:blip r:embed="rId2"/>
          <a:stretch>
            <a:fillRect/>
          </a:stretch>
        </p:blipFill>
        <p:spPr>
          <a:xfrm>
            <a:off x="683281" y="1174170"/>
            <a:ext cx="10825438" cy="1325563"/>
          </a:xfrm>
        </p:spPr>
      </p:pic>
      <p:pic>
        <p:nvPicPr>
          <p:cNvPr id="7" name="图片 6"/>
          <p:cNvPicPr>
            <a:picLocks noChangeAspect="1"/>
          </p:cNvPicPr>
          <p:nvPr/>
        </p:nvPicPr>
        <p:blipFill>
          <a:blip r:embed="rId3"/>
          <a:stretch>
            <a:fillRect/>
          </a:stretch>
        </p:blipFill>
        <p:spPr>
          <a:xfrm>
            <a:off x="683280" y="2499733"/>
            <a:ext cx="10825437" cy="3823846"/>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848"/>
        <p:cNvGrpSpPr/>
        <p:nvPr/>
      </p:nvGrpSpPr>
      <p:grpSpPr>
        <a:xfrm>
          <a:off x="0" y="0"/>
          <a:ext cx="0" cy="0"/>
          <a:chOff x="0" y="0"/>
          <a:chExt cx="0" cy="0"/>
        </a:xfrm>
      </p:grpSpPr>
      <p:sp>
        <p:nvSpPr>
          <p:cNvPr id="2849" name="Google Shape;2849;p27"/>
          <p:cNvSpPr txBox="1">
            <a:spLocks noGrp="1"/>
          </p:cNvSpPr>
          <p:nvPr>
            <p:ph type="body" idx="1"/>
          </p:nvPr>
        </p:nvSpPr>
        <p:spPr>
          <a:xfrm>
            <a:off x="2400715" y="180080"/>
            <a:ext cx="7389300" cy="2075100"/>
          </a:xfrm>
          <a:prstGeom prst="rect">
            <a:avLst/>
          </a:prstGeom>
        </p:spPr>
        <p:txBody>
          <a:bodyPr spcFirstLastPara="1" wrap="square" lIns="121900" tIns="121900" rIns="121900" bIns="121900" anchor="t" anchorCtr="0">
            <a:noAutofit/>
          </a:bodyPr>
          <a:lstStyle/>
          <a:p>
            <a:pPr marL="0" lvl="0" indent="0" algn="just" rtl="0">
              <a:spcBef>
                <a:spcPts val="0"/>
              </a:spcBef>
              <a:spcAft>
                <a:spcPts val="0"/>
              </a:spcAft>
              <a:buNone/>
            </a:pPr>
            <a:r>
              <a:rPr lang="en-GB"/>
              <a:t>Emotion is a general term for a series of subjective cognitive experiences, including people's psychological reactions to external stimuli or their own stimuli, as well as their accompanying physiological reactions. American psychologist William James and Danish physiologist Carl Lange proposed the definition of emotion in 1884 and 1885 respectively. This is the famous James-Lange Theory, which holds that emotion is an inevitable outcome of the activities of the vegetal nervous system. Physiological psychologist Walter BradfordCannon challenged this theory and proposed that the thalamus, the central nervous system, is the central system that really affects mood. Student Philip Cannon passed by. Bard's research and expansion led to the Cannon- Bard theory of emotion. In the 1960s, S.Schachter andJ.Singer conducted experiments and found that emotion is actually the result of brain processing after the combination of the surrounding environmental state and individual physiological state. This theory is called S.Schachter-J.Singer theory. Psychologist Richard StanleyLazarus pointed out that the essence of emotion is an individual's perceptual response to things in his or her environment, resulting from the interaction between a person and the environment.</a:t>
            </a:r>
          </a:p>
          <a:p>
            <a:pPr marL="0" lvl="0" indent="0" algn="just" rtl="0">
              <a:spcBef>
                <a:spcPts val="0"/>
              </a:spcBef>
              <a:spcAft>
                <a:spcPts val="0"/>
              </a:spcAft>
              <a:buNone/>
            </a:pPr>
            <a:endParaRPr lang="en-GB"/>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a:spLocks noGrp="1" noRot="1" noChangeAspect="1" noMove="1" noResize="1" noEditPoints="1" noAdjustHandles="1" noChangeArrowheads="1" noChangeShapeType="1" noTextEdit="1"/>
          </p:cNvSpPr>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a:spLocks noGrp="1" noRot="1" noChangeAspect="1" noMove="1" noResize="1" noEditPoints="1" noAdjustHandles="1" noChangeArrowheads="1" noChangeShapeType="1" noTextEdit="1"/>
          </p:cNvSpPr>
          <p:nvPr/>
        </p:nvSpPr>
        <p:spPr>
          <a:xfrm>
            <a:off x="0" y="0"/>
            <a:ext cx="2013557" cy="6858000"/>
          </a:xfrm>
          <a:prstGeom prst="rect">
            <a:avLst/>
          </a:prstGeom>
          <a:solidFill>
            <a:srgbClr val="3A52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altLang="zh-CN" sz="2600" kern="1200" dirty="0">
                <a:solidFill>
                  <a:srgbClr val="FFFFFF"/>
                </a:solidFill>
                <a:latin typeface="Abril Fatface"/>
                <a:ea typeface="+mj-ea"/>
                <a:cs typeface="+mj-cs"/>
              </a:rPr>
              <a:t>Results for</a:t>
            </a:r>
            <a:br>
              <a:rPr lang="en-US" altLang="zh-CN" sz="2600" kern="1200" dirty="0">
                <a:solidFill>
                  <a:srgbClr val="FFFFFF"/>
                </a:solidFill>
                <a:latin typeface="Abril Fatface"/>
                <a:ea typeface="+mj-ea"/>
                <a:cs typeface="+mj-cs"/>
              </a:rPr>
            </a:br>
            <a:r>
              <a:rPr lang="en-US" altLang="zh-CN" sz="2600" kern="1200" dirty="0">
                <a:solidFill>
                  <a:srgbClr val="FFFFFF"/>
                </a:solidFill>
                <a:latin typeface="Abril Fatface"/>
                <a:ea typeface="+mj-ea"/>
                <a:cs typeface="+mj-cs"/>
              </a:rPr>
              <a:t>Object Recognition</a:t>
            </a:r>
            <a:endParaRPr lang="zh-CN" altLang="en-US" sz="2600" kern="1200" dirty="0">
              <a:solidFill>
                <a:srgbClr val="FFFFFF"/>
              </a:solidFill>
              <a:latin typeface="Abril Fatface"/>
              <a:ea typeface="+mj-ea"/>
              <a:cs typeface="+mj-cs"/>
            </a:endParaRPr>
          </a:p>
        </p:txBody>
      </p:sp>
      <p:pic>
        <p:nvPicPr>
          <p:cNvPr id="5" name="内容占位符 4"/>
          <p:cNvPicPr>
            <a:picLocks noGrp="1" noChangeAspect="1"/>
          </p:cNvPicPr>
          <p:nvPr>
            <p:ph idx="1"/>
          </p:nvPr>
        </p:nvPicPr>
        <p:blipFill>
          <a:blip r:embed="rId2"/>
          <a:stretch>
            <a:fillRect/>
          </a:stretch>
        </p:blipFill>
        <p:spPr>
          <a:xfrm>
            <a:off x="4038600" y="1136067"/>
            <a:ext cx="7188199" cy="4582476"/>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9"/>
          <p:cNvSpPr>
            <a:spLocks noGrp="1" noRot="1" noChangeAspect="1" noMove="1" noResize="1" noEditPoints="1" noAdjustHandles="1" noChangeArrowheads="1" noChangeShapeType="1" noTextEdit="1"/>
          </p:cNvSpPr>
          <p:nvPr/>
        </p:nvSpPr>
        <p:spPr bwMode="ltGray">
          <a:xfrm>
            <a:off x="336384" y="303591"/>
            <a:ext cx="4334256" cy="5896743"/>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p:cNvSpPr>
            <a:spLocks noGrp="1"/>
          </p:cNvSpPr>
          <p:nvPr>
            <p:ph type="title"/>
          </p:nvPr>
        </p:nvSpPr>
        <p:spPr>
          <a:xfrm>
            <a:off x="594360" y="640263"/>
            <a:ext cx="3822192" cy="1344975"/>
          </a:xfrm>
        </p:spPr>
        <p:txBody>
          <a:bodyPr>
            <a:normAutofit/>
          </a:bodyPr>
          <a:lstStyle/>
          <a:p>
            <a:r>
              <a:rPr lang="en-US" altLang="zh-CN" sz="2000" b="1">
                <a:solidFill>
                  <a:schemeClr val="bg1"/>
                </a:solidFill>
              </a:rPr>
              <a:t>Tensorflow_08B_Keras </a:t>
            </a:r>
            <a:r>
              <a:rPr lang="zh-CN" altLang="en-US" sz="2000" b="1">
                <a:solidFill>
                  <a:schemeClr val="bg1"/>
                </a:solidFill>
              </a:rPr>
              <a:t>的 </a:t>
            </a:r>
            <a:r>
              <a:rPr lang="en-US" altLang="zh-CN" sz="2000" b="1">
                <a:solidFill>
                  <a:schemeClr val="bg1"/>
                </a:solidFill>
              </a:rPr>
              <a:t>Function </a:t>
            </a:r>
            <a:r>
              <a:rPr lang="zh-CN" altLang="en-US" sz="2000" b="1">
                <a:solidFill>
                  <a:schemeClr val="bg1"/>
                </a:solidFill>
              </a:rPr>
              <a:t>模型与训练结果的储存方法</a:t>
            </a:r>
            <a:br>
              <a:rPr lang="zh-CN" altLang="en-US" sz="2000" b="1">
                <a:solidFill>
                  <a:schemeClr val="bg1"/>
                </a:solidFill>
              </a:rPr>
            </a:br>
            <a:endParaRPr lang="zh-CN" altLang="en-US" sz="2000">
              <a:solidFill>
                <a:schemeClr val="bg1"/>
              </a:solidFill>
            </a:endParaRPr>
          </a:p>
        </p:txBody>
      </p:sp>
      <p:cxnSp>
        <p:nvCxnSpPr>
          <p:cNvPr id="12" name="Straight Connector 11"/>
          <p:cNvCxnSpPr>
            <a:cxnSpLocks noGrp="1" noRot="1" noChangeAspect="1" noMove="1" noResize="1" noEditPoints="1" noAdjustHandles="1" noChangeArrowheads="1" noChangeShapeType="1"/>
          </p:cNvCxnSpPr>
          <p:nvPr/>
        </p:nvCxnSpPr>
        <p:spPr>
          <a:xfrm>
            <a:off x="704088" y="2050687"/>
            <a:ext cx="3685032" cy="0"/>
          </a:xfrm>
          <a:prstGeom prst="line">
            <a:avLst/>
          </a:prstGeom>
          <a:ln w="22225">
            <a:solidFill>
              <a:srgbClr val="E7E6E6"/>
            </a:solidFill>
          </a:ln>
        </p:spPr>
        <p:style>
          <a:lnRef idx="1">
            <a:schemeClr val="accent1"/>
          </a:lnRef>
          <a:fillRef idx="0">
            <a:schemeClr val="accent1"/>
          </a:fillRef>
          <a:effectRef idx="0">
            <a:schemeClr val="accent1"/>
          </a:effectRef>
          <a:fontRef idx="minor">
            <a:schemeClr val="tx1"/>
          </a:fontRef>
        </p:style>
      </p:cxnSp>
      <p:sp>
        <p:nvSpPr>
          <p:cNvPr id="3" name="内容占位符 2"/>
          <p:cNvSpPr>
            <a:spLocks noGrp="1"/>
          </p:cNvSpPr>
          <p:nvPr>
            <p:ph idx="1"/>
          </p:nvPr>
        </p:nvSpPr>
        <p:spPr>
          <a:xfrm>
            <a:off x="593610" y="2121763"/>
            <a:ext cx="3822192" cy="3773010"/>
          </a:xfrm>
        </p:spPr>
        <p:txBody>
          <a:bodyPr>
            <a:normAutofit/>
          </a:bodyPr>
          <a:lstStyle/>
          <a:p>
            <a:r>
              <a:rPr lang="en-US" altLang="zh-CN" sz="2000" b="1">
                <a:solidFill>
                  <a:schemeClr val="bg1"/>
                </a:solidFill>
              </a:rPr>
              <a:t>Model Construction</a:t>
            </a:r>
          </a:p>
          <a:p>
            <a:endParaRPr lang="zh-CN" altLang="en-US" sz="2000">
              <a:solidFill>
                <a:schemeClr val="bg1"/>
              </a:solidFill>
            </a:endParaRPr>
          </a:p>
        </p:txBody>
      </p:sp>
      <p:pic>
        <p:nvPicPr>
          <p:cNvPr id="5" name="图片 4"/>
          <p:cNvPicPr>
            <a:picLocks noChangeAspect="1"/>
          </p:cNvPicPr>
          <p:nvPr/>
        </p:nvPicPr>
        <p:blipFill>
          <a:blip r:embed="rId2"/>
          <a:stretch>
            <a:fillRect/>
          </a:stretch>
        </p:blipFill>
        <p:spPr>
          <a:xfrm>
            <a:off x="5110716" y="828056"/>
            <a:ext cx="6596652" cy="5046438"/>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Straight Connector 9"/>
          <p:cNvCxnSpPr>
            <a:cxnSpLocks noGrp="1" noRot="1" noChangeAspect="1" noMove="1" noResize="1" noEditPoints="1" noAdjustHandles="1" noChangeArrowheads="1" noChangeShapeType="1"/>
          </p:cNvCxnSpPr>
          <p:nvPr/>
        </p:nvCxnSpPr>
        <p:spPr bwMode="white">
          <a:xfrm>
            <a:off x="0" y="272357"/>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2" name="Rectangle 11"/>
          <p:cNvSpPr>
            <a:spLocks noGrp="1" noRot="1" noChangeAspect="1" noMove="1" noResize="1" noEditPoints="1" noAdjustHandles="1" noChangeArrowheads="1" noChangeShapeType="1" noTextEdit="1"/>
          </p:cNvSpPr>
          <p:nvPr/>
        </p:nvSpPr>
        <p:spPr>
          <a:xfrm>
            <a:off x="0" y="368596"/>
            <a:ext cx="12192000" cy="173555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p:cNvSpPr>
            <a:spLocks noGrp="1"/>
          </p:cNvSpPr>
          <p:nvPr>
            <p:ph type="title"/>
          </p:nvPr>
        </p:nvSpPr>
        <p:spPr>
          <a:xfrm>
            <a:off x="526073" y="489439"/>
            <a:ext cx="11139854" cy="930447"/>
          </a:xfrm>
        </p:spPr>
        <p:txBody>
          <a:bodyPr vert="horz" lIns="91440" tIns="45720" rIns="91440" bIns="45720" rtlCol="0" anchor="b">
            <a:normAutofit/>
          </a:bodyPr>
          <a:lstStyle/>
          <a:p>
            <a:pPr algn="ctr"/>
            <a:r>
              <a:rPr lang="en-US" altLang="zh-CN" sz="3000" b="1" kern="1200">
                <a:solidFill>
                  <a:schemeClr val="bg1"/>
                </a:solidFill>
                <a:latin typeface="+mj-lt"/>
                <a:ea typeface="+mj-ea"/>
                <a:cs typeface="+mj-cs"/>
              </a:rPr>
              <a:t>Train Model</a:t>
            </a:r>
            <a:br>
              <a:rPr lang="en-US" altLang="zh-CN" sz="3000" b="1" kern="1200">
                <a:solidFill>
                  <a:schemeClr val="bg1"/>
                </a:solidFill>
                <a:latin typeface="+mj-lt"/>
                <a:ea typeface="+mj-ea"/>
                <a:cs typeface="+mj-cs"/>
              </a:rPr>
            </a:br>
            <a:endParaRPr lang="en-US" altLang="zh-CN" sz="3000" kern="1200">
              <a:solidFill>
                <a:schemeClr val="bg1"/>
              </a:solidFill>
              <a:latin typeface="+mj-lt"/>
              <a:ea typeface="+mj-ea"/>
              <a:cs typeface="+mj-cs"/>
            </a:endParaRPr>
          </a:p>
        </p:txBody>
      </p:sp>
      <p:cxnSp>
        <p:nvCxnSpPr>
          <p:cNvPr id="14" name="Straight Connector 13"/>
          <p:cNvCxnSpPr>
            <a:cxnSpLocks noGrp="1" noRot="1" noChangeAspect="1" noMove="1" noResize="1" noEditPoints="1" noAdjustHandles="1" noChangeArrowheads="1" noChangeShapeType="1"/>
          </p:cNvCxnSpPr>
          <p:nvPr/>
        </p:nvCxnSpPr>
        <p:spPr>
          <a:xfrm>
            <a:off x="4724400" y="1479733"/>
            <a:ext cx="2743200" cy="0"/>
          </a:xfrm>
          <a:prstGeom prst="line">
            <a:avLst/>
          </a:prstGeom>
          <a:ln w="19050">
            <a:solidFill>
              <a:schemeClr val="bg1">
                <a:alpha val="7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a:cxnSpLocks noGrp="1" noRot="1" noChangeAspect="1" noMove="1" noResize="1" noEditPoints="1" noAdjustHandles="1" noChangeArrowheads="1" noChangeShapeType="1"/>
          </p:cNvCxnSpPr>
          <p:nvPr/>
        </p:nvCxnSpPr>
        <p:spPr bwMode="white">
          <a:xfrm>
            <a:off x="0" y="2201402"/>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5" name="内容占位符 4"/>
          <p:cNvPicPr>
            <a:picLocks noGrp="1" noChangeAspect="1"/>
          </p:cNvPicPr>
          <p:nvPr>
            <p:ph idx="1"/>
          </p:nvPr>
        </p:nvPicPr>
        <p:blipFill>
          <a:blip r:embed="rId2"/>
          <a:stretch>
            <a:fillRect/>
          </a:stretch>
        </p:blipFill>
        <p:spPr>
          <a:xfrm>
            <a:off x="738268" y="2427541"/>
            <a:ext cx="10660365" cy="3997637"/>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a:spLocks noGrp="1" noRot="1" noChangeAspect="1" noMove="1" noResize="1" noEditPoints="1" noAdjustHandles="1" noChangeArrowheads="1" noChangeShapeType="1" noTextEdit="1"/>
          </p:cNvSpPr>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a:spLocks noGrp="1" noRot="1" noChangeAspect="1" noMove="1" noResize="1" noEditPoints="1" noAdjustHandles="1" noChangeArrowheads="1" noChangeShapeType="1" noTextEdit="1"/>
          </p:cNvSpPr>
          <p:nvPr/>
        </p:nvSpPr>
        <p:spPr>
          <a:xfrm>
            <a:off x="0" y="0"/>
            <a:ext cx="2013557" cy="6858000"/>
          </a:xfrm>
          <a:prstGeom prst="rect">
            <a:avLst/>
          </a:prstGeom>
          <a:solidFill>
            <a:srgbClr val="695C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altLang="zh-CN" sz="2600" kern="1200" dirty="0">
                <a:solidFill>
                  <a:srgbClr val="FFFFFF"/>
                </a:solidFill>
                <a:latin typeface="+mj-lt"/>
                <a:ea typeface="+mj-ea"/>
                <a:cs typeface="+mj-cs"/>
              </a:rPr>
              <a:t>Result</a:t>
            </a:r>
            <a:endParaRPr lang="zh-CN" altLang="en-US" sz="2600" kern="1200" dirty="0">
              <a:solidFill>
                <a:srgbClr val="FFFFFF"/>
              </a:solidFill>
              <a:latin typeface="+mj-lt"/>
              <a:ea typeface="+mj-ea"/>
              <a:cs typeface="+mj-cs"/>
            </a:endParaRPr>
          </a:p>
        </p:txBody>
      </p:sp>
      <p:pic>
        <p:nvPicPr>
          <p:cNvPr id="5" name="内容占位符 4"/>
          <p:cNvPicPr>
            <a:picLocks noGrp="1" noChangeAspect="1"/>
          </p:cNvPicPr>
          <p:nvPr>
            <p:ph idx="1"/>
          </p:nvPr>
        </p:nvPicPr>
        <p:blipFill>
          <a:blip r:embed="rId2"/>
          <a:stretch>
            <a:fillRect/>
          </a:stretch>
        </p:blipFill>
        <p:spPr>
          <a:xfrm>
            <a:off x="4038600" y="1369684"/>
            <a:ext cx="7188199" cy="4115243"/>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Read Me</a:t>
            </a:r>
            <a:r>
              <a:rPr lang="zh-CN" altLang="en-US" dirty="0">
                <a:ea typeface="宋体" panose="02010600030101010101" pitchFamily="2" charset="-122"/>
              </a:rPr>
              <a:t>！</a:t>
            </a:r>
          </a:p>
        </p:txBody>
      </p:sp>
      <p:sp>
        <p:nvSpPr>
          <p:cNvPr id="3" name="文本占位符 2"/>
          <p:cNvSpPr>
            <a:spLocks noGrp="1"/>
          </p:cNvSpPr>
          <p:nvPr>
            <p:ph type="body" idx="1"/>
          </p:nvPr>
        </p:nvSpPr>
        <p:spPr/>
        <p:txBody>
          <a:bodyPr/>
          <a:lstStyle/>
          <a:p>
            <a:endParaRPr lang="zh-CN" altLang="en-US"/>
          </a:p>
        </p:txBody>
      </p:sp>
      <p:pic>
        <p:nvPicPr>
          <p:cNvPr id="4" name="图片 3" descr="TT9ISS(U$H}A}V@%(1H8H}M"/>
          <p:cNvPicPr>
            <a:picLocks noChangeAspect="1"/>
          </p:cNvPicPr>
          <p:nvPr/>
        </p:nvPicPr>
        <p:blipFill>
          <a:blip r:embed="rId2"/>
          <a:stretch>
            <a:fillRect/>
          </a:stretch>
        </p:blipFill>
        <p:spPr>
          <a:xfrm>
            <a:off x="519550" y="1531620"/>
            <a:ext cx="6381750" cy="5326380"/>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文本占位符 2"/>
          <p:cNvSpPr>
            <a:spLocks noGrp="1"/>
          </p:cNvSpPr>
          <p:nvPr>
            <p:ph type="body" idx="1"/>
          </p:nvPr>
        </p:nvSpPr>
        <p:spPr/>
        <p:txBody>
          <a:bodyPr/>
          <a:lstStyle/>
          <a:p>
            <a:endParaRPr lang="zh-CN" altLang="en-US"/>
          </a:p>
        </p:txBody>
      </p:sp>
      <p:pic>
        <p:nvPicPr>
          <p:cNvPr id="4" name="图片 3" descr="(KIMA`JFX}LK0N8%EZQDFYI"/>
          <p:cNvPicPr>
            <a:picLocks noChangeAspect="1"/>
          </p:cNvPicPr>
          <p:nvPr/>
        </p:nvPicPr>
        <p:blipFill>
          <a:blip r:embed="rId2"/>
          <a:stretch>
            <a:fillRect/>
          </a:stretch>
        </p:blipFill>
        <p:spPr>
          <a:xfrm>
            <a:off x="1668836" y="0"/>
            <a:ext cx="6031230" cy="6858000"/>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文本占位符 2"/>
          <p:cNvSpPr>
            <a:spLocks noGrp="1"/>
          </p:cNvSpPr>
          <p:nvPr>
            <p:ph type="body" idx="1"/>
          </p:nvPr>
        </p:nvSpPr>
        <p:spPr/>
        <p:txBody>
          <a:bodyPr/>
          <a:lstStyle/>
          <a:p>
            <a:endParaRPr lang="zh-CN" altLang="en-US"/>
          </a:p>
        </p:txBody>
      </p:sp>
      <p:pic>
        <p:nvPicPr>
          <p:cNvPr id="4" name="图片 3" descr="%KRM9CWD%2@W_I$]EF`R2Y0"/>
          <p:cNvPicPr>
            <a:picLocks noChangeAspect="1"/>
          </p:cNvPicPr>
          <p:nvPr/>
        </p:nvPicPr>
        <p:blipFill>
          <a:blip r:embed="rId2"/>
          <a:stretch>
            <a:fillRect/>
          </a:stretch>
        </p:blipFill>
        <p:spPr>
          <a:xfrm>
            <a:off x="2443480" y="0"/>
            <a:ext cx="7305040" cy="6858000"/>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
          </p:nvPr>
        </p:nvSpPr>
        <p:spPr/>
        <p:txBody>
          <a:bodyPr/>
          <a:lstStyle/>
          <a:p>
            <a:endParaRPr lang="zh-CN" altLang="en-US"/>
          </a:p>
        </p:txBody>
      </p:sp>
      <p:sp>
        <p:nvSpPr>
          <p:cNvPr id="3" name="标题 2"/>
          <p:cNvSpPr>
            <a:spLocks noGrp="1"/>
          </p:cNvSpPr>
          <p:nvPr>
            <p:ph type="title"/>
          </p:nvPr>
        </p:nvSpPr>
        <p:spPr>
          <a:xfrm>
            <a:off x="2401350" y="2205766"/>
            <a:ext cx="7389300" cy="763500"/>
          </a:xfrm>
        </p:spPr>
        <p:txBody>
          <a:bodyPr/>
          <a:lstStyle/>
          <a:p>
            <a:r>
              <a:rPr lang="en-US" altLang="zh-CN" dirty="0"/>
              <a:t>Our report is finished.</a:t>
            </a:r>
            <a:br>
              <a:rPr lang="en-US" altLang="zh-CN" dirty="0"/>
            </a:br>
            <a:r>
              <a:rPr lang="en-US" altLang="zh-CN" dirty="0"/>
              <a:t>Thanks for watching!</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855"/>
        <p:cNvGrpSpPr/>
        <p:nvPr/>
      </p:nvGrpSpPr>
      <p:grpSpPr>
        <a:xfrm>
          <a:off x="0" y="0"/>
          <a:ext cx="0" cy="0"/>
          <a:chOff x="0" y="0"/>
          <a:chExt cx="0" cy="0"/>
        </a:xfrm>
      </p:grpSpPr>
      <p:sp>
        <p:nvSpPr>
          <p:cNvPr id="2857" name="Google Shape;2857;p28"/>
          <p:cNvSpPr txBox="1">
            <a:spLocks noGrp="1"/>
          </p:cNvSpPr>
          <p:nvPr>
            <p:ph type="body" idx="1"/>
          </p:nvPr>
        </p:nvSpPr>
        <p:spPr>
          <a:xfrm>
            <a:off x="2600399" y="103770"/>
            <a:ext cx="6654800" cy="5153025"/>
          </a:xfrm>
          <a:prstGeom prst="rect">
            <a:avLst/>
          </a:prstGeom>
        </p:spPr>
        <p:txBody>
          <a:bodyPr spcFirstLastPara="1" wrap="square" lIns="121900" tIns="121900" rIns="121900" bIns="121900" anchor="t" anchorCtr="0">
            <a:noAutofit/>
          </a:bodyPr>
          <a:lstStyle/>
          <a:p>
            <a:pPr marL="0" lvl="0" indent="0" algn="just" rtl="0">
              <a:spcBef>
                <a:spcPts val="0"/>
              </a:spcBef>
              <a:spcAft>
                <a:spcPts val="0"/>
              </a:spcAft>
              <a:buNone/>
            </a:pPr>
            <a:r>
              <a:rPr lang="en-US" altLang="en-GB" dirty="0"/>
              <a:t>    </a:t>
            </a:r>
            <a:r>
              <a:rPr lang="en-US" altLang="en-GB" sz="1800" dirty="0"/>
              <a:t>  Emotion plays a very important role both in the individual itself and between individuals and others, as well as between individuals and social life. Therefore, the research on emotion recognition is of great significance both in theory and in practical </a:t>
            </a:r>
            <a:r>
              <a:rPr lang="en-US" altLang="en-GB" sz="1800" dirty="0" err="1"/>
              <a:t>application.Correct</a:t>
            </a:r>
            <a:r>
              <a:rPr lang="en-US" altLang="en-GB" sz="1800" dirty="0"/>
              <a:t> emotion representation is the key step of </a:t>
            </a:r>
            <a:r>
              <a:rPr lang="en-US" altLang="en-GB" sz="1800" dirty="0" err="1"/>
              <a:t>emotionrecognition</a:t>
            </a:r>
            <a:r>
              <a:rPr lang="en-US" altLang="en-GB" sz="1800" dirty="0"/>
              <a:t> research. For emotion representation, </a:t>
            </a:r>
            <a:r>
              <a:rPr lang="en-US" altLang="en-GB" sz="1800" dirty="0" err="1"/>
              <a:t>manyresearchers</a:t>
            </a:r>
            <a:r>
              <a:rPr lang="en-US" altLang="en-GB" sz="1800" dirty="0"/>
              <a:t> have proposed corresponding emotion </a:t>
            </a:r>
            <a:r>
              <a:rPr lang="en-US" altLang="en-GB" sz="1800" dirty="0" err="1"/>
              <a:t>representationmethods</a:t>
            </a:r>
            <a:r>
              <a:rPr lang="en-US" altLang="en-GB" sz="1800" dirty="0"/>
              <a:t>, mainly including the following categories:</a:t>
            </a:r>
          </a:p>
          <a:p>
            <a:pPr marL="0" lvl="0" indent="0" algn="just" rtl="0">
              <a:spcBef>
                <a:spcPts val="0"/>
              </a:spcBef>
              <a:spcAft>
                <a:spcPts val="0"/>
              </a:spcAft>
              <a:buNone/>
            </a:pPr>
            <a:r>
              <a:rPr lang="en-US" altLang="en-GB" sz="1800" dirty="0"/>
              <a:t>1.The classification of emotions is called discrete model theory. The theory holds that complex emotions are a combination of basic emotions. </a:t>
            </a:r>
            <a:r>
              <a:rPr lang="en-US" altLang="en-GB" sz="1800" dirty="0" err="1"/>
              <a:t>Plutchik</a:t>
            </a:r>
            <a:r>
              <a:rPr lang="en-US" altLang="en-GB" sz="1800" dirty="0"/>
              <a:t> et al. identified eight basic emotions: anger, fear, anticipation, sadness, disgust, surprise, acceptance and joy, and suggested that other complex emotions could be formed from combinations of these basic emotions.</a:t>
            </a:r>
          </a:p>
          <a:p>
            <a:pPr marL="0" lvl="0" indent="0" algn="just" rtl="0">
              <a:spcBef>
                <a:spcPts val="0"/>
              </a:spcBef>
              <a:spcAft>
                <a:spcPts val="0"/>
              </a:spcAft>
              <a:buNone/>
            </a:pPr>
            <a:r>
              <a:rPr lang="en-US" altLang="en-GB" sz="1800" dirty="0"/>
              <a:t>2.The dimensional representation of emotions is called continuum model theory. The theory maps emotion to the V-A-D three-dimensional model of valence, arousal and dominance, and uses multidimensional continuous variables to characterize emotion. The representation of continuous model can vectorize emotion and has good expansibility. In recent years, this model has become more and more dominant in emotional computing.</a:t>
            </a:r>
            <a:endParaRPr lang="en-US" altLang="zh-CN" sz="1800" dirty="0">
              <a:ea typeface="宋体" panose="02010600030101010101" pitchFamily="2" charset="-122"/>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875"/>
        <p:cNvGrpSpPr/>
        <p:nvPr/>
      </p:nvGrpSpPr>
      <p:grpSpPr>
        <a:xfrm>
          <a:off x="0" y="0"/>
          <a:ext cx="0" cy="0"/>
          <a:chOff x="0" y="0"/>
          <a:chExt cx="0" cy="0"/>
        </a:xfrm>
      </p:grpSpPr>
      <p:sp>
        <p:nvSpPr>
          <p:cNvPr id="2878" name="Google Shape;2878;p31"/>
          <p:cNvSpPr txBox="1">
            <a:spLocks noGrp="1"/>
          </p:cNvSpPr>
          <p:nvPr>
            <p:ph type="body" idx="1"/>
          </p:nvPr>
        </p:nvSpPr>
        <p:spPr>
          <a:xfrm>
            <a:off x="746386" y="677870"/>
            <a:ext cx="9341700" cy="45102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sz="2400" dirty="0"/>
              <a:t>Electroencephalography (EEG) is a medical imaging technique that measures the electrical activity of the scalp generated by the brain. That is, it measures and records in chronological order the fluctuations in electrical potential on the surface of the scalp caused by ionic currents within the lion cells of the brain. The research shows that the cognitive behavior and mental activity have strong correlation with </a:t>
            </a:r>
            <a:r>
              <a:rPr sz="2400" dirty="0" err="1"/>
              <a:t>eeg</a:t>
            </a:r>
            <a:r>
              <a:rPr sz="2400" dirty="0"/>
              <a:t> signal. The voltage of an adult's electrical signal is about 10 to 100 microvolts. The signals collected by EEG are converted into frequency domain by Discrete </a:t>
            </a:r>
            <a:r>
              <a:rPr sz="2400" dirty="0" err="1"/>
              <a:t>FourierTransform</a:t>
            </a:r>
            <a:r>
              <a:rPr sz="2400" dirty="0"/>
              <a:t> (DFT), Fast </a:t>
            </a:r>
            <a:r>
              <a:rPr sz="2400" dirty="0" err="1"/>
              <a:t>FourierTransform</a:t>
            </a:r>
            <a:r>
              <a:rPr sz="2400" dirty="0"/>
              <a:t> (FFT) and other algorithms, which contain continuous spectral signals. These signals are divided into five </a:t>
            </a:r>
            <a:r>
              <a:rPr sz="2400" dirty="0" err="1"/>
              <a:t>frequencybands</a:t>
            </a:r>
            <a:r>
              <a:rPr sz="2400" dirty="0"/>
              <a:t>: </a:t>
            </a:r>
            <a:r>
              <a:rPr sz="2400" b="1" dirty="0"/>
              <a:t>delta(1-4 </a:t>
            </a:r>
            <a:r>
              <a:rPr sz="2400" b="1" dirty="0" err="1"/>
              <a:t>hz</a:t>
            </a:r>
            <a:r>
              <a:rPr sz="2400" b="1" dirty="0"/>
              <a:t>), theta(4-7 </a:t>
            </a:r>
            <a:r>
              <a:rPr sz="2400" b="1" dirty="0" err="1"/>
              <a:t>hz</a:t>
            </a:r>
            <a:r>
              <a:rPr sz="2400" b="1" dirty="0"/>
              <a:t>), alpha(8-13 </a:t>
            </a:r>
            <a:r>
              <a:rPr sz="2400" b="1" dirty="0" err="1"/>
              <a:t>hz</a:t>
            </a:r>
            <a:r>
              <a:rPr sz="2400" b="1" dirty="0"/>
              <a:t>), beta(13-30 </a:t>
            </a:r>
            <a:r>
              <a:rPr sz="2400" b="1" dirty="0" err="1"/>
              <a:t>hz</a:t>
            </a:r>
            <a:r>
              <a:rPr sz="2400" b="1" dirty="0"/>
              <a:t>), and gamma(30-47 </a:t>
            </a:r>
            <a:r>
              <a:rPr sz="2400" b="1" dirty="0" err="1"/>
              <a:t>hz</a:t>
            </a:r>
            <a:r>
              <a:rPr sz="2400" b="1" dirty="0"/>
              <a:t>).</a:t>
            </a:r>
          </a:p>
          <a:p>
            <a:pPr marL="0" lvl="0" indent="0" algn="just" rtl="0">
              <a:spcBef>
                <a:spcPts val="0"/>
              </a:spcBef>
              <a:spcAft>
                <a:spcPts val="0"/>
              </a:spcAft>
              <a:buNone/>
            </a:pPr>
            <a:endParaRPr sz="24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idx="1"/>
          </p:nvPr>
        </p:nvSpPr>
        <p:spPr>
          <a:xfrm>
            <a:off x="479300" y="283756"/>
            <a:ext cx="9341700" cy="4510200"/>
          </a:xfrm>
        </p:spPr>
        <p:txBody>
          <a:bodyPr/>
          <a:lstStyle/>
          <a:p>
            <a:pPr algn="just"/>
            <a:r>
              <a:rPr lang="zh-CN" altLang="en-US" sz="2400" b="1" dirty="0"/>
              <a:t>Delta frequency </a:t>
            </a:r>
            <a:r>
              <a:rPr lang="zh-CN" altLang="en-US" dirty="0"/>
              <a:t>range is usually </a:t>
            </a:r>
            <a:r>
              <a:rPr lang="zh-CN" altLang="en-US" b="1" u="sng" dirty="0"/>
              <a:t>less than 4Hz</a:t>
            </a:r>
            <a:r>
              <a:rPr lang="zh-CN" altLang="en-US" dirty="0"/>
              <a:t>. Studies have shown that eeg signals in this range usually occur during infancy or immature mental development, or in adults during fatigue and deep sleep.</a:t>
            </a:r>
          </a:p>
          <a:p>
            <a:pPr algn="just"/>
            <a:r>
              <a:rPr lang="zh-CN" altLang="en-US" sz="2400" b="1" dirty="0"/>
              <a:t>Theta frequency </a:t>
            </a:r>
            <a:r>
              <a:rPr lang="zh-CN" altLang="en-US" dirty="0"/>
              <a:t>range is about </a:t>
            </a:r>
            <a:r>
              <a:rPr lang="zh-CN" altLang="en-US" b="1" u="sng" dirty="0"/>
              <a:t>4-7Hz</a:t>
            </a:r>
            <a:r>
              <a:rPr lang="zh-CN" altLang="en-US" dirty="0"/>
              <a:t>. In teenagers (10 to 17 years old), this range of eeg signals appear more, when people are in a relaxed or light sleep may also appear this band signal, often appear in the frontal lobe; In adults with depression or psychosis, this frequency wave is also very obvious, often in the temporal parietal lobe.</a:t>
            </a:r>
          </a:p>
          <a:p>
            <a:pPr algn="just"/>
            <a:r>
              <a:rPr lang="en-US" altLang="zh-CN" sz="2400" b="1" dirty="0"/>
              <a:t>A</a:t>
            </a:r>
            <a:r>
              <a:rPr lang="zh-CN" altLang="en-US" sz="2400" b="1" dirty="0"/>
              <a:t>lpha frequency </a:t>
            </a:r>
            <a:r>
              <a:rPr lang="zh-CN" altLang="en-US" dirty="0"/>
              <a:t>range is about </a:t>
            </a:r>
            <a:r>
              <a:rPr lang="zh-CN" altLang="en-US" b="1" u="sng" dirty="0"/>
              <a:t>8-13Hz</a:t>
            </a:r>
            <a:r>
              <a:rPr lang="zh-CN" altLang="en-US" dirty="0"/>
              <a:t>. This range of signals usually occurs in the occipital lobe when the person is in a quiet, awake, closed state of mind, and when the eyes open or other external stimuli, the alpha wave will disappear.</a:t>
            </a:r>
          </a:p>
          <a:p>
            <a:pPr algn="just"/>
            <a:r>
              <a:rPr lang="zh-CN" altLang="en-US" sz="2400" b="1" dirty="0"/>
              <a:t>Beta wave frequency </a:t>
            </a:r>
            <a:r>
              <a:rPr lang="zh-CN" altLang="en-US" dirty="0"/>
              <a:t>range of about </a:t>
            </a:r>
            <a:r>
              <a:rPr lang="zh-CN" altLang="en-US" b="1" u="sng" dirty="0"/>
              <a:t>13-30Hz</a:t>
            </a:r>
            <a:r>
              <a:rPr lang="zh-CN" altLang="en-US" dirty="0"/>
              <a:t>, human logic analysis and other main eeg components, mainly concentrated in the frontal lobe of the brain. When a person is awake or nervous, emotional, the brain is prone to produce this frequency signal.</a:t>
            </a:r>
          </a:p>
          <a:p>
            <a:pPr algn="just"/>
            <a:r>
              <a:rPr lang="en-US" altLang="zh-CN" sz="2400" b="1" dirty="0"/>
              <a:t>G</a:t>
            </a:r>
            <a:r>
              <a:rPr lang="zh-CN" altLang="en-US" sz="2400" b="1" dirty="0"/>
              <a:t>amma wave frequency </a:t>
            </a:r>
            <a:r>
              <a:rPr lang="zh-CN" altLang="en-US" dirty="0"/>
              <a:t>is about </a:t>
            </a:r>
            <a:r>
              <a:rPr lang="zh-CN" altLang="en-US" b="1" u="sng" dirty="0"/>
              <a:t>30-47Hz</a:t>
            </a:r>
            <a:r>
              <a:rPr lang="zh-CN" altLang="en-US" dirty="0"/>
              <a:t>, which is the highest frequency component of eeg signal. Gamma waves tend to occur when people are focused on something or are alert. </a:t>
            </a:r>
          </a:p>
          <a:p>
            <a:pPr algn="just"/>
            <a:endParaRPr lang="zh-CN" alt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8" name="Rectangle 7"/>
          <p:cNvSpPr>
            <a:spLocks noGrp="1" noRot="1" noChangeAspect="1" noMove="1" noResize="1" noEditPoints="1" noAdjustHandles="1" noChangeArrowheads="1" noChangeShapeType="1" noTextEdit="1"/>
          </p:cNvSpPr>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Freeform 13"/>
          <p:cNvSpPr>
            <a:spLocks noGrp="1" noRot="1" noChangeAspect="1" noMove="1" noResize="1" noEditPoints="1" noAdjustHandles="1" noChangeArrowheads="1" noChangeShapeType="1" noTextEdit="1"/>
          </p:cNvSpPr>
          <p:nvPr/>
        </p:nvSpPr>
        <p:spPr>
          <a:xfrm>
            <a:off x="2769476" y="220196"/>
            <a:ext cx="9422524" cy="6637806"/>
          </a:xfrm>
          <a:custGeom>
            <a:avLst/>
            <a:gdLst>
              <a:gd name="connsiteX0" fmla="*/ 4929467 w 8191500"/>
              <a:gd name="connsiteY0" fmla="*/ 0 h 5770597"/>
              <a:gd name="connsiteX1" fmla="*/ 8065066 w 8191500"/>
              <a:gd name="connsiteY1" fmla="*/ 1118513 h 5770597"/>
              <a:gd name="connsiteX2" fmla="*/ 8191500 w 8191500"/>
              <a:gd name="connsiteY2" fmla="*/ 1227339 h 5770597"/>
              <a:gd name="connsiteX3" fmla="*/ 8191500 w 8191500"/>
              <a:gd name="connsiteY3" fmla="*/ 5770597 h 5770597"/>
              <a:gd name="connsiteX4" fmla="*/ 79523 w 8191500"/>
              <a:gd name="connsiteY4" fmla="*/ 5770597 h 5770597"/>
              <a:gd name="connsiteX5" fmla="*/ 56799 w 8191500"/>
              <a:gd name="connsiteY5" fmla="*/ 5644158 h 5770597"/>
              <a:gd name="connsiteX6" fmla="*/ 0 w 8191500"/>
              <a:gd name="connsiteY6" fmla="*/ 4898209 h 5770597"/>
              <a:gd name="connsiteX7" fmla="*/ 4929467 w 8191500"/>
              <a:gd name="connsiteY7" fmla="*/ 0 h 5770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91500" h="5770597">
                <a:moveTo>
                  <a:pt x="4929467" y="0"/>
                </a:moveTo>
                <a:cubicBezTo>
                  <a:pt x="6120547" y="0"/>
                  <a:pt x="7212963" y="419755"/>
                  <a:pt x="8065066" y="1118513"/>
                </a:cubicBezTo>
                <a:lnTo>
                  <a:pt x="8191500" y="1227339"/>
                </a:lnTo>
                <a:lnTo>
                  <a:pt x="8191500" y="5770597"/>
                </a:lnTo>
                <a:lnTo>
                  <a:pt x="79523" y="5770597"/>
                </a:lnTo>
                <a:lnTo>
                  <a:pt x="56799" y="5644158"/>
                </a:lnTo>
                <a:cubicBezTo>
                  <a:pt x="19398" y="5400934"/>
                  <a:pt x="0" y="5151822"/>
                  <a:pt x="0" y="4898209"/>
                </a:cubicBezTo>
                <a:cubicBezTo>
                  <a:pt x="0" y="2193003"/>
                  <a:pt x="2206998" y="0"/>
                  <a:pt x="492946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4" name="Oval 13"/>
          <p:cNvSpPr>
            <a:spLocks noGrp="1" noRot="1" noChangeAspect="1" noMove="1" noResize="1" noEditPoints="1" noAdjustHandles="1" noChangeArrowheads="1" noChangeShapeType="1" noTextEdit="1"/>
          </p:cNvSpPr>
          <p:nvPr/>
        </p:nvSpPr>
        <p:spPr>
          <a:xfrm>
            <a:off x="2209800" y="2099696"/>
            <a:ext cx="1942241" cy="1889551"/>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6" name="Arc 15"/>
          <p:cNvSpPr>
            <a:spLocks noGrp="1" noRot="1" noChangeAspect="1" noMove="1" noResize="1" noEditPoints="1" noAdjustHandles="1" noChangeArrowheads="1" noChangeShapeType="1" noTextEdit="1"/>
          </p:cNvSpPr>
          <p:nvPr/>
        </p:nvSpPr>
        <p:spPr>
          <a:xfrm rot="18520172">
            <a:off x="1613162" y="1492572"/>
            <a:ext cx="2987899" cy="2987899"/>
          </a:xfrm>
          <a:prstGeom prst="arc">
            <a:avLst>
              <a:gd name="adj1" fmla="val 14455503"/>
              <a:gd name="adj2" fmla="val 227775"/>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标题 1"/>
          <p:cNvSpPr>
            <a:spLocks noGrp="1"/>
          </p:cNvSpPr>
          <p:nvPr>
            <p:ph type="ctrTitle"/>
          </p:nvPr>
        </p:nvSpPr>
        <p:spPr>
          <a:xfrm>
            <a:off x="3963177" y="3539099"/>
            <a:ext cx="7644627" cy="2751086"/>
          </a:xfrm>
        </p:spPr>
        <p:txBody>
          <a:bodyPr>
            <a:normAutofit fontScale="90000"/>
          </a:bodyPr>
          <a:lstStyle/>
          <a:p>
            <a:pPr algn="r"/>
            <a:br>
              <a:rPr lang="en-US" altLang="zh-CN" dirty="0"/>
            </a:br>
            <a:br>
              <a:rPr lang="en-US" altLang="zh-CN" dirty="0"/>
            </a:br>
            <a:r>
              <a:rPr lang="en-US" altLang="zh-CN" dirty="0">
                <a:solidFill>
                  <a:schemeClr val="accent3">
                    <a:lumMod val="40000"/>
                    <a:lumOff val="60000"/>
                  </a:schemeClr>
                </a:solidFill>
              </a:rPr>
              <a:t>The above is a quick introduction of EEG,</a:t>
            </a:r>
            <a:br>
              <a:rPr lang="en-US" altLang="zh-CN" dirty="0">
                <a:solidFill>
                  <a:schemeClr val="accent3">
                    <a:lumMod val="40000"/>
                    <a:lumOff val="60000"/>
                  </a:schemeClr>
                </a:solidFill>
              </a:rPr>
            </a:br>
            <a:r>
              <a:rPr lang="en-US" altLang="zh-CN" dirty="0">
                <a:solidFill>
                  <a:schemeClr val="accent3">
                    <a:lumMod val="40000"/>
                    <a:lumOff val="60000"/>
                  </a:schemeClr>
                </a:solidFill>
              </a:rPr>
              <a:t>Next part is he modeling method that we use. </a:t>
            </a:r>
            <a:br>
              <a:rPr lang="en-US" altLang="zh-CN" dirty="0">
                <a:solidFill>
                  <a:schemeClr val="accent3">
                    <a:lumMod val="40000"/>
                    <a:lumOff val="60000"/>
                  </a:schemeClr>
                </a:solidFill>
              </a:rPr>
            </a:br>
            <a:r>
              <a:rPr lang="en-US" altLang="zh-CN" dirty="0"/>
              <a:t> </a:t>
            </a:r>
            <a:endParaRPr lang="zh-CN" altLang="en-US" dirty="0"/>
          </a:p>
        </p:txBody>
      </p:sp>
      <p:sp>
        <p:nvSpPr>
          <p:cNvPr id="3" name="副标题 2"/>
          <p:cNvSpPr>
            <a:spLocks noGrp="1"/>
          </p:cNvSpPr>
          <p:nvPr>
            <p:ph type="subTitle" idx="1"/>
          </p:nvPr>
        </p:nvSpPr>
        <p:spPr>
          <a:xfrm>
            <a:off x="4038600" y="4782320"/>
            <a:ext cx="7644627" cy="1329443"/>
          </a:xfrm>
        </p:spPr>
        <p:txBody>
          <a:bodyPr>
            <a:normAutofit/>
          </a:bodyPr>
          <a:lstStyle/>
          <a:p>
            <a:pPr algn="r"/>
            <a:r>
              <a:rPr lang="en-US" altLang="zh-CN" dirty="0"/>
              <a:t> </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00"/>
                                        <p:tgtEl>
                                          <p:spTgt spid="3">
                                            <p:txEl>
                                              <p:pRg st="0" end="0"/>
                                            </p:txEl>
                                          </p:spTgt>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E8652A-B98C-4A19-81A7-0438CB64946E}"/>
              </a:ext>
            </a:extLst>
          </p:cNvPr>
          <p:cNvSpPr>
            <a:spLocks noGrp="1"/>
          </p:cNvSpPr>
          <p:nvPr>
            <p:ph type="ctrTitle"/>
          </p:nvPr>
        </p:nvSpPr>
        <p:spPr>
          <a:xfrm>
            <a:off x="1524000" y="141703"/>
            <a:ext cx="9144000" cy="2387600"/>
          </a:xfrm>
        </p:spPr>
        <p:txBody>
          <a:bodyPr/>
          <a:lstStyle/>
          <a:p>
            <a:r>
              <a:rPr lang="en-US" altLang="zh-CN" dirty="0"/>
              <a:t>Task Requirements</a:t>
            </a:r>
            <a:endParaRPr lang="zh-CN" altLang="en-US" dirty="0"/>
          </a:p>
        </p:txBody>
      </p:sp>
      <p:sp>
        <p:nvSpPr>
          <p:cNvPr id="3" name="副标题 2">
            <a:extLst>
              <a:ext uri="{FF2B5EF4-FFF2-40B4-BE49-F238E27FC236}">
                <a16:creationId xmlns:a16="http://schemas.microsoft.com/office/drawing/2014/main" id="{88437DA4-0450-4C7B-B90D-C977B953F2FD}"/>
              </a:ext>
            </a:extLst>
          </p:cNvPr>
          <p:cNvSpPr>
            <a:spLocks noGrp="1"/>
          </p:cNvSpPr>
          <p:nvPr>
            <p:ph type="subTitle" idx="1"/>
          </p:nvPr>
        </p:nvSpPr>
        <p:spPr/>
        <p:txBody>
          <a:bodyPr/>
          <a:lstStyle/>
          <a:p>
            <a:r>
              <a:rPr lang="en-US" altLang="zh-CN" dirty="0"/>
              <a:t>In this experiment, for the public emotion dataset DEAP, the experiment was conducted to dichotomize and quadruple classify the </a:t>
            </a:r>
            <a:r>
              <a:rPr lang="en-US" altLang="zh-CN" sz="3200" b="1" dirty="0"/>
              <a:t>Valence</a:t>
            </a:r>
            <a:r>
              <a:rPr lang="en-US" altLang="zh-CN" dirty="0"/>
              <a:t> and </a:t>
            </a:r>
            <a:r>
              <a:rPr lang="en-US" altLang="zh-CN" sz="3200" b="1" dirty="0"/>
              <a:t>Arousal</a:t>
            </a:r>
            <a:r>
              <a:rPr lang="en-US" altLang="zh-CN" dirty="0"/>
              <a:t> of different subjects' emotions</a:t>
            </a:r>
            <a:endParaRPr lang="zh-CN" altLang="en-US" dirty="0"/>
          </a:p>
        </p:txBody>
      </p:sp>
    </p:spTree>
    <p:extLst>
      <p:ext uri="{BB962C8B-B14F-4D97-AF65-F5344CB8AC3E}">
        <p14:creationId xmlns:p14="http://schemas.microsoft.com/office/powerpoint/2010/main" val="33384424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10800,&quot;width&quot;:9924}"/>
</p:tagLst>
</file>

<file path=ppt/theme/theme1.xml><?xml version="1.0" encoding="utf-8"?>
<a:theme xmlns:a="http://schemas.openxmlformats.org/drawingml/2006/main" name="SlidesMania">
  <a:themeElements>
    <a:clrScheme name="Simple Light">
      <a:dk1>
        <a:srgbClr val="143366"/>
      </a:dk1>
      <a:lt1>
        <a:srgbClr val="2A2A2A"/>
      </a:lt1>
      <a:dk2>
        <a:srgbClr val="F0F5F5"/>
      </a:dk2>
      <a:lt2>
        <a:srgbClr val="FFFFFF"/>
      </a:lt2>
      <a:accent1>
        <a:srgbClr val="143366"/>
      </a:accent1>
      <a:accent2>
        <a:srgbClr val="FFFFFF"/>
      </a:accent2>
      <a:accent3>
        <a:srgbClr val="0558AC"/>
      </a:accent3>
      <a:accent4>
        <a:srgbClr val="01DBF3"/>
      </a:accent4>
      <a:accent5>
        <a:srgbClr val="FFFFFF"/>
      </a:accent5>
      <a:accent6>
        <a:srgbClr val="FFFFFF"/>
      </a:accent6>
      <a:hlink>
        <a:srgbClr val="14336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1573</TotalTime>
  <Words>1608</Words>
  <Application>Microsoft Office PowerPoint</Application>
  <PresentationFormat>宽屏</PresentationFormat>
  <Paragraphs>119</Paragraphs>
  <Slides>47</Slides>
  <Notes>8</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47</vt:i4>
      </vt:variant>
    </vt:vector>
  </HeadingPairs>
  <TitlesOfParts>
    <vt:vector size="59" baseType="lpstr">
      <vt:lpstr>Aldrich</vt:lpstr>
      <vt:lpstr>Calibri</vt:lpstr>
      <vt:lpstr>Barlow Condensed</vt:lpstr>
      <vt:lpstr>Arial</vt:lpstr>
      <vt:lpstr>Griffy</vt:lpstr>
      <vt:lpstr>-apple-system</vt:lpstr>
      <vt:lpstr>Abril Fatface</vt:lpstr>
      <vt:lpstr>Poppins</vt:lpstr>
      <vt:lpstr>Ubuntu Condensed</vt:lpstr>
      <vt:lpstr>Catamaran</vt:lpstr>
      <vt:lpstr>Homemade Apple</vt:lpstr>
      <vt:lpstr>SlidesMania</vt:lpstr>
      <vt:lpstr>生物医学电子 课题六答辩报告</vt:lpstr>
      <vt:lpstr>EEG情绪识别实践 EEG Emotion Recognition Practice</vt:lpstr>
      <vt:lpstr>What is EEG emotion recognition?</vt:lpstr>
      <vt:lpstr>PowerPoint 演示文稿</vt:lpstr>
      <vt:lpstr>PowerPoint 演示文稿</vt:lpstr>
      <vt:lpstr>PowerPoint 演示文稿</vt:lpstr>
      <vt:lpstr>PowerPoint 演示文稿</vt:lpstr>
      <vt:lpstr>  The above is a quick introduction of EEG, Next part is he modeling method that we use.   </vt:lpstr>
      <vt:lpstr>Task Requirements</vt:lpstr>
      <vt:lpstr>Online Rating.csv</vt:lpstr>
      <vt:lpstr>Emotion Recognition for Videos - Quadruple classify (四分类)</vt:lpstr>
      <vt:lpstr>PCA(principal component analysis,主成分分析) </vt:lpstr>
      <vt:lpstr>Emotion Recognition for Videos - Dichotomize (二分类)</vt:lpstr>
      <vt:lpstr>Video list.csv</vt:lpstr>
      <vt:lpstr>Participant questionnaire.csv</vt:lpstr>
      <vt:lpstr>Participant rating.csv</vt:lpstr>
      <vt:lpstr>PowerPoint 演示文稿</vt:lpstr>
      <vt:lpstr>Participant Rating.csv - Dichotomize (二分类) </vt:lpstr>
      <vt:lpstr>Participant Rating.csv - - Quadruple classify (四分类)</vt:lpstr>
      <vt:lpstr>Emotion Recognition for EEGs – for each participant</vt:lpstr>
      <vt:lpstr>Emotion Recognition for EEGs</vt:lpstr>
      <vt:lpstr>Algorithm Analysis</vt:lpstr>
      <vt:lpstr>Algorithm validity     - Naive Bayes and Fisher/Linear Discriminant (68%)</vt:lpstr>
      <vt:lpstr>Algorithm validity –Machine Learning (62%)</vt:lpstr>
      <vt:lpstr>Result Code - ML</vt:lpstr>
      <vt:lpstr>PowerPoint 演示文稿</vt:lpstr>
      <vt:lpstr>PowerPoint 演示文稿</vt:lpstr>
      <vt:lpstr>Next part is our code.     (MATLAB- Naive Bayes and Fisher/Linear Discriminant ) </vt:lpstr>
      <vt:lpstr>PowerPoint 演示文稿</vt:lpstr>
      <vt:lpstr>PowerPoint 演示文稿</vt:lpstr>
      <vt:lpstr>Plot channel Info – Power density,etc.</vt:lpstr>
      <vt:lpstr>PowerPoint 演示文稿</vt:lpstr>
      <vt:lpstr>PowerPoint 演示文稿</vt:lpstr>
      <vt:lpstr>EEG Power thermogram &amp;  Mapping Analysis</vt:lpstr>
      <vt:lpstr>PowerPoint 演示文稿</vt:lpstr>
      <vt:lpstr> Extra Resources  &amp;  Appendix</vt:lpstr>
      <vt:lpstr>Tensorflow_08C_Keras 的数据增强与  Tensorboard 使用方法 </vt:lpstr>
      <vt:lpstr>Result for Number Image Recognition </vt:lpstr>
      <vt:lpstr>CIFAR10 Dataset（测试对图像的认知） </vt:lpstr>
      <vt:lpstr>Results for Object Recognition</vt:lpstr>
      <vt:lpstr>Tensorflow_08B_Keras 的 Function 模型与训练结果的储存方法 </vt:lpstr>
      <vt:lpstr>Train Model </vt:lpstr>
      <vt:lpstr>Result</vt:lpstr>
      <vt:lpstr>Read Me！</vt:lpstr>
      <vt:lpstr>PowerPoint 演示文稿</vt:lpstr>
      <vt:lpstr>PowerPoint 演示文稿</vt:lpstr>
      <vt:lpstr>Our report is finished. Thanks for watching!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Here goes your presentation title.-</dc:title>
  <dc:creator>lenovo</dc:creator>
  <cp:lastModifiedBy>lenovo</cp:lastModifiedBy>
  <cp:revision>32</cp:revision>
  <dcterms:created xsi:type="dcterms:W3CDTF">2021-11-17T15:16:00Z</dcterms:created>
  <dcterms:modified xsi:type="dcterms:W3CDTF">2021-11-18T19:15:22Z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3EAD321976C442C59AAAFB9048C41005</vt:lpwstr>
  </property>
  <property fmtid="{D5CDD505-2E9C-101B-9397-08002B2CF9AE}" pid="3" name="KSOProductBuildVer">
    <vt:lpwstr>2052-11.1.0.11045</vt:lpwstr>
  </property>
</Properties>
</file>